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Masters/slideMaster1.xml" ContentType="application/vnd.openxmlformats-officedocument.presentationml.slideMaster+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05" r:id="rId1"/>
    <p:sldMasterId id="2147486086" r:id="rId2"/>
    <p:sldMasterId id="2147486733" r:id="rId3"/>
  </p:sldMasterIdLst>
  <p:notesMasterIdLst>
    <p:notesMasterId r:id="rId15"/>
  </p:notesMasterIdLst>
  <p:handoutMasterIdLst>
    <p:handoutMasterId r:id="rId16"/>
  </p:handoutMasterIdLst>
  <p:sldIdLst>
    <p:sldId id="552" r:id="rId4"/>
    <p:sldId id="550" r:id="rId5"/>
    <p:sldId id="565" r:id="rId6"/>
    <p:sldId id="568" r:id="rId7"/>
    <p:sldId id="569" r:id="rId8"/>
    <p:sldId id="571" r:id="rId9"/>
    <p:sldId id="580" r:id="rId10"/>
    <p:sldId id="581" r:id="rId11"/>
    <p:sldId id="577" r:id="rId12"/>
    <p:sldId id="572" r:id="rId13"/>
    <p:sldId id="341" r:id="rId14"/>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62"/>
    <a:srgbClr val="85C446"/>
    <a:srgbClr val="1C1F60"/>
    <a:srgbClr val="1A2043"/>
    <a:srgbClr val="000352"/>
    <a:srgbClr val="005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71" autoAdjust="0"/>
  </p:normalViewPr>
  <p:slideViewPr>
    <p:cSldViewPr snapToObjects="1">
      <p:cViewPr>
        <p:scale>
          <a:sx n="85" d="100"/>
          <a:sy n="85" d="100"/>
        </p:scale>
        <p:origin x="-2364" y="-702"/>
      </p:cViewPr>
      <p:guideLst>
        <p:guide orient="horz" pos="4319"/>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7520"/>
          </a:xfrm>
          <a:prstGeom prst="rect">
            <a:avLst/>
          </a:prstGeom>
        </p:spPr>
        <p:txBody>
          <a:bodyPr vert="horz" wrap="square" lIns="95547" tIns="47774" rIns="95547" bIns="47774" numCol="1" anchor="t" anchorCtr="0" compatLnSpc="1">
            <a:prstTxWarp prst="textNoShape">
              <a:avLst/>
            </a:prstTxWarp>
          </a:bodyPr>
          <a:lstStyle>
            <a:lvl1pPr eaLnBrk="1" hangingPunct="1">
              <a:defRPr sz="13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50443" y="1"/>
            <a:ext cx="2945659" cy="497520"/>
          </a:xfrm>
          <a:prstGeom prst="rect">
            <a:avLst/>
          </a:prstGeom>
        </p:spPr>
        <p:txBody>
          <a:bodyPr vert="horz" wrap="square" lIns="95547" tIns="47774" rIns="95547" bIns="47774" numCol="1" anchor="t" anchorCtr="0" compatLnSpc="1">
            <a:prstTxWarp prst="textNoShape">
              <a:avLst/>
            </a:prstTxWarp>
          </a:bodyPr>
          <a:lstStyle>
            <a:lvl1pPr algn="r" eaLnBrk="1" hangingPunct="1">
              <a:defRPr sz="1300">
                <a:latin typeface="Calibri" pitchFamily="34" charset="0"/>
                <a:ea typeface="ＭＳ Ｐゴシック" charset="-128"/>
              </a:defRPr>
            </a:lvl1pPr>
          </a:lstStyle>
          <a:p>
            <a:pPr>
              <a:defRPr/>
            </a:pPr>
            <a:fld id="{69E2AD9D-9BEF-41AF-9616-B77361E4074A}" type="datetime1">
              <a:rPr lang="en-US"/>
              <a:pPr>
                <a:defRPr/>
              </a:pPr>
              <a:t>7/3/2017</a:t>
            </a:fld>
            <a:endParaRPr lang="en-US"/>
          </a:p>
        </p:txBody>
      </p:sp>
      <p:sp>
        <p:nvSpPr>
          <p:cNvPr id="4" name="Footer Placeholder 3"/>
          <p:cNvSpPr>
            <a:spLocks noGrp="1"/>
          </p:cNvSpPr>
          <p:nvPr>
            <p:ph type="ftr" sz="quarter" idx="2"/>
          </p:nvPr>
        </p:nvSpPr>
        <p:spPr>
          <a:xfrm>
            <a:off x="0" y="9427533"/>
            <a:ext cx="2945659" cy="497520"/>
          </a:xfrm>
          <a:prstGeom prst="rect">
            <a:avLst/>
          </a:prstGeom>
        </p:spPr>
        <p:txBody>
          <a:bodyPr vert="horz" wrap="square" lIns="95547" tIns="47774" rIns="95547" bIns="47774" numCol="1" anchor="b" anchorCtr="0" compatLnSpc="1">
            <a:prstTxWarp prst="textNoShape">
              <a:avLst/>
            </a:prstTxWarp>
          </a:bodyPr>
          <a:lstStyle>
            <a:lvl1pPr eaLnBrk="1" hangingPunct="1">
              <a:defRPr sz="13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50443" y="9427533"/>
            <a:ext cx="2945659" cy="497520"/>
          </a:xfrm>
          <a:prstGeom prst="rect">
            <a:avLst/>
          </a:prstGeom>
        </p:spPr>
        <p:txBody>
          <a:bodyPr vert="horz" wrap="square" lIns="95547" tIns="47774" rIns="95547" bIns="4777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F98A2C37-87E5-4BD7-B6AE-389215CE339D}" type="slidenum">
              <a:rPr lang="en-US"/>
              <a:pPr>
                <a:defRPr/>
              </a:pPr>
              <a:t>‹#›</a:t>
            </a:fld>
            <a:endParaRPr lang="en-US"/>
          </a:p>
        </p:txBody>
      </p:sp>
    </p:spTree>
    <p:extLst>
      <p:ext uri="{BB962C8B-B14F-4D97-AF65-F5344CB8AC3E}">
        <p14:creationId xmlns:p14="http://schemas.microsoft.com/office/powerpoint/2010/main" val="271067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7520"/>
          </a:xfrm>
          <a:prstGeom prst="rect">
            <a:avLst/>
          </a:prstGeom>
        </p:spPr>
        <p:txBody>
          <a:bodyPr vert="horz" wrap="square" lIns="95547" tIns="47774" rIns="95547" bIns="47774" numCol="1" anchor="t" anchorCtr="0" compatLnSpc="1">
            <a:prstTxWarp prst="textNoShape">
              <a:avLst/>
            </a:prstTxWarp>
          </a:bodyPr>
          <a:lstStyle>
            <a:lvl1pPr eaLnBrk="1" hangingPunct="1">
              <a:defRPr sz="13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50443" y="1"/>
            <a:ext cx="2945659" cy="497520"/>
          </a:xfrm>
          <a:prstGeom prst="rect">
            <a:avLst/>
          </a:prstGeom>
        </p:spPr>
        <p:txBody>
          <a:bodyPr vert="horz" wrap="square" lIns="95547" tIns="47774" rIns="95547" bIns="47774" numCol="1" anchor="t" anchorCtr="0" compatLnSpc="1">
            <a:prstTxWarp prst="textNoShape">
              <a:avLst/>
            </a:prstTxWarp>
          </a:bodyPr>
          <a:lstStyle>
            <a:lvl1pPr algn="r" eaLnBrk="1" hangingPunct="1">
              <a:defRPr sz="1300">
                <a:latin typeface="Calibri" pitchFamily="34" charset="0"/>
                <a:ea typeface="ＭＳ Ｐゴシック" charset="-128"/>
              </a:defRPr>
            </a:lvl1pPr>
          </a:lstStyle>
          <a:p>
            <a:pPr>
              <a:defRPr/>
            </a:pPr>
            <a:fld id="{F0D7E1C0-3288-4A05-8DB0-92925BCE20D8}" type="datetime1">
              <a:rPr lang="en-US"/>
              <a:pPr>
                <a:defRPr/>
              </a:pPr>
              <a:t>7/3/2017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5547" tIns="47774" rIns="95547" bIns="47774"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768" y="4715351"/>
            <a:ext cx="5438140" cy="4466591"/>
          </a:xfrm>
          <a:prstGeom prst="rect">
            <a:avLst/>
          </a:prstGeom>
        </p:spPr>
        <p:txBody>
          <a:bodyPr vert="horz" wrap="square" lIns="95547" tIns="47774" rIns="95547" bIns="47774" numCol="1" anchor="t" anchorCtr="0" compatLnSpc="1">
            <a:prstTxWarp prst="textNoShape">
              <a:avLst/>
            </a:prstTxWarp>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smtClean="0"/>
          </a:p>
        </p:txBody>
      </p:sp>
      <p:sp>
        <p:nvSpPr>
          <p:cNvPr id="6" name="Footer Placeholder 5"/>
          <p:cNvSpPr>
            <a:spLocks noGrp="1"/>
          </p:cNvSpPr>
          <p:nvPr>
            <p:ph type="ftr" sz="quarter" idx="4"/>
          </p:nvPr>
        </p:nvSpPr>
        <p:spPr>
          <a:xfrm>
            <a:off x="0" y="9427533"/>
            <a:ext cx="2945659" cy="497520"/>
          </a:xfrm>
          <a:prstGeom prst="rect">
            <a:avLst/>
          </a:prstGeom>
        </p:spPr>
        <p:txBody>
          <a:bodyPr vert="horz" wrap="square" lIns="95547" tIns="47774" rIns="95547" bIns="47774" numCol="1" anchor="b" anchorCtr="0" compatLnSpc="1">
            <a:prstTxWarp prst="textNoShape">
              <a:avLst/>
            </a:prstTxWarp>
          </a:bodyPr>
          <a:lstStyle>
            <a:lvl1pPr eaLnBrk="1" hangingPunct="1">
              <a:defRPr sz="13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50443" y="9427533"/>
            <a:ext cx="2945659" cy="497520"/>
          </a:xfrm>
          <a:prstGeom prst="rect">
            <a:avLst/>
          </a:prstGeom>
        </p:spPr>
        <p:txBody>
          <a:bodyPr vert="horz" wrap="square" lIns="95547" tIns="47774" rIns="95547" bIns="4777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1B20B1B3-57BA-484D-9B8A-159D9505455E}" type="slidenum">
              <a:rPr lang="en-US"/>
              <a:pPr>
                <a:defRPr/>
              </a:pPr>
              <a:t>‹#›</a:t>
            </a:fld>
            <a:endParaRPr lang="en-US"/>
          </a:p>
        </p:txBody>
      </p:sp>
    </p:spTree>
    <p:extLst>
      <p:ext uri="{BB962C8B-B14F-4D97-AF65-F5344CB8AC3E}">
        <p14:creationId xmlns:p14="http://schemas.microsoft.com/office/powerpoint/2010/main" val="14017173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B20B1B3-57BA-484D-9B8A-159D9505455E}" type="slidenum">
              <a:rPr lang="en-US" smtClean="0"/>
              <a:pPr>
                <a:defRPr/>
              </a:pPr>
              <a:t>1</a:t>
            </a:fld>
            <a:endParaRPr lang="en-US"/>
          </a:p>
        </p:txBody>
      </p:sp>
    </p:spTree>
    <p:extLst>
      <p:ext uri="{BB962C8B-B14F-4D97-AF65-F5344CB8AC3E}">
        <p14:creationId xmlns:p14="http://schemas.microsoft.com/office/powerpoint/2010/main" val="205947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B20B1B3-57BA-484D-9B8A-159D9505455E}" type="slidenum">
              <a:rPr lang="en-US" smtClean="0"/>
              <a:pPr>
                <a:defRPr/>
              </a:pPr>
              <a:t>4</a:t>
            </a:fld>
            <a:endParaRPr lang="en-US"/>
          </a:p>
        </p:txBody>
      </p:sp>
    </p:spTree>
    <p:extLst>
      <p:ext uri="{BB962C8B-B14F-4D97-AF65-F5344CB8AC3E}">
        <p14:creationId xmlns:p14="http://schemas.microsoft.com/office/powerpoint/2010/main" val="173846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B20B1B3-57BA-484D-9B8A-159D9505455E}" type="slidenum">
              <a:rPr lang="en-US" smtClean="0"/>
              <a:pPr>
                <a:defRPr/>
              </a:pPr>
              <a:t>5</a:t>
            </a:fld>
            <a:endParaRPr lang="en-US"/>
          </a:p>
        </p:txBody>
      </p:sp>
    </p:spTree>
    <p:extLst>
      <p:ext uri="{BB962C8B-B14F-4D97-AF65-F5344CB8AC3E}">
        <p14:creationId xmlns:p14="http://schemas.microsoft.com/office/powerpoint/2010/main" val="404325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B20B1B3-57BA-484D-9B8A-159D9505455E}" type="slidenum">
              <a:rPr lang="en-US" smtClean="0"/>
              <a:pPr>
                <a:defRPr/>
              </a:pPr>
              <a:t>6</a:t>
            </a:fld>
            <a:endParaRPr lang="en-US"/>
          </a:p>
        </p:txBody>
      </p:sp>
    </p:spTree>
    <p:extLst>
      <p:ext uri="{BB962C8B-B14F-4D97-AF65-F5344CB8AC3E}">
        <p14:creationId xmlns:p14="http://schemas.microsoft.com/office/powerpoint/2010/main" val="424727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10"/>
          </p:nvPr>
        </p:nvSpPr>
        <p:spPr/>
        <p:txBody>
          <a:bodyPr/>
          <a:lstStyle/>
          <a:p>
            <a:pPr>
              <a:defRPr/>
            </a:pPr>
            <a:fld id="{1B20B1B3-57BA-484D-9B8A-159D9505455E}" type="slidenum">
              <a:rPr lang="en-US" smtClean="0"/>
              <a:pPr>
                <a:defRPr/>
              </a:pPr>
              <a:t>7</a:t>
            </a:fld>
            <a:endParaRPr lang="en-US"/>
          </a:p>
        </p:txBody>
      </p:sp>
    </p:spTree>
    <p:extLst>
      <p:ext uri="{BB962C8B-B14F-4D97-AF65-F5344CB8AC3E}">
        <p14:creationId xmlns:p14="http://schemas.microsoft.com/office/powerpoint/2010/main" val="2754809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tif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Generic">
    <p:spTree>
      <p:nvGrpSpPr>
        <p:cNvPr id="1" name=""/>
        <p:cNvGrpSpPr/>
        <p:nvPr/>
      </p:nvGrpSpPr>
      <p:grpSpPr>
        <a:xfrm>
          <a:off x="0" y="0"/>
          <a:ext cx="0" cy="0"/>
          <a:chOff x="0" y="0"/>
          <a:chExt cx="0" cy="0"/>
        </a:xfrm>
      </p:grpSpPr>
      <p:pic>
        <p:nvPicPr>
          <p:cNvPr id="4" name="Picture 6" descr="Backgrounds1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84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5267325" y="5918200"/>
            <a:ext cx="6400800"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latin typeface="Century Gothic"/>
                <a:cs typeface="Century Gothic"/>
              </a:rPr>
              <a:t>Renewable Energy</a:t>
            </a:r>
            <a:endParaRPr lang="en-US" dirty="0">
              <a:latin typeface="Century Gothic"/>
              <a:cs typeface="Century Gothic"/>
            </a:endParaRPr>
          </a:p>
        </p:txBody>
      </p:sp>
      <p:sp>
        <p:nvSpPr>
          <p:cNvPr id="6" name="Subtitle 2"/>
          <p:cNvSpPr txBox="1">
            <a:spLocks/>
          </p:cNvSpPr>
          <p:nvPr userDrawn="1"/>
        </p:nvSpPr>
        <p:spPr>
          <a:xfrm>
            <a:off x="3124200" y="2152650"/>
            <a:ext cx="2287588" cy="254000"/>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latin typeface="Century Gothic"/>
                <a:cs typeface="Century Gothic"/>
              </a:rPr>
              <a:t>Alternative Waste Treatment</a:t>
            </a:r>
            <a:endParaRPr lang="en-US" dirty="0">
              <a:latin typeface="Century Gothic"/>
              <a:cs typeface="Century Gothic"/>
            </a:endParaRPr>
          </a:p>
        </p:txBody>
      </p:sp>
      <p:sp>
        <p:nvSpPr>
          <p:cNvPr id="7" name="Subtitle 2"/>
          <p:cNvSpPr txBox="1">
            <a:spLocks/>
          </p:cNvSpPr>
          <p:nvPr userDrawn="1"/>
        </p:nvSpPr>
        <p:spPr>
          <a:xfrm>
            <a:off x="7286625" y="2152650"/>
            <a:ext cx="1717675"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latin typeface="Century Gothic"/>
                <a:cs typeface="Century Gothic"/>
              </a:rPr>
              <a:t>Sustainability</a:t>
            </a:r>
            <a:endParaRPr lang="en-US" dirty="0">
              <a:latin typeface="Century Gothic"/>
              <a:cs typeface="Century Gothic"/>
            </a:endParaRPr>
          </a:p>
        </p:txBody>
      </p:sp>
      <p:cxnSp>
        <p:nvCxnSpPr>
          <p:cNvPr id="8" name="Straight Connector 7"/>
          <p:cNvCxnSpPr/>
          <p:nvPr userDrawn="1"/>
        </p:nvCxnSpPr>
        <p:spPr>
          <a:xfrm flipH="1">
            <a:off x="0" y="5765800"/>
            <a:ext cx="19875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685800" y="5917612"/>
            <a:ext cx="4174232" cy="254000"/>
          </a:xfrm>
          <a:prstGeom prst="rect">
            <a:avLst/>
          </a:prstGeom>
        </p:spPr>
        <p:txBody>
          <a:bodyPr>
            <a:normAutofit/>
          </a:bodyPr>
          <a:lstStyle>
            <a:lvl1pPr marL="0" indent="0" algn="l">
              <a:buNone/>
              <a:defRPr sz="15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0" name="Title 1"/>
          <p:cNvSpPr>
            <a:spLocks noGrp="1"/>
          </p:cNvSpPr>
          <p:nvPr>
            <p:ph type="ctrTitle"/>
          </p:nvPr>
        </p:nvSpPr>
        <p:spPr>
          <a:xfrm>
            <a:off x="685800" y="4681782"/>
            <a:ext cx="4725988" cy="931244"/>
          </a:xfrm>
          <a:prstGeom prst="rect">
            <a:avLst/>
          </a:prstGeom>
        </p:spPr>
        <p:txBody>
          <a:bodyPr>
            <a:no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Tree>
    <p:extLst>
      <p:ext uri="{BB962C8B-B14F-4D97-AF65-F5344CB8AC3E}">
        <p14:creationId xmlns:p14="http://schemas.microsoft.com/office/powerpoint/2010/main" val="122199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yle B: Column 3">
    <p:spTree>
      <p:nvGrpSpPr>
        <p:cNvPr id="1" name=""/>
        <p:cNvGrpSpPr/>
        <p:nvPr/>
      </p:nvGrpSpPr>
      <p:grpSpPr>
        <a:xfrm>
          <a:off x="0" y="0"/>
          <a:ext cx="0" cy="0"/>
          <a:chOff x="0" y="0"/>
          <a:chExt cx="0" cy="0"/>
        </a:xfrm>
      </p:grpSpPr>
      <p:pic>
        <p:nvPicPr>
          <p:cNvPr id="6" name="Picture 1" descr="Backgrounds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1776413" y="1277938"/>
            <a:ext cx="1827212"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userDrawn="1"/>
        </p:nvSpPr>
        <p:spPr>
          <a:xfrm>
            <a:off x="319088" y="3357563"/>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Solutions</a:t>
            </a:r>
            <a:endParaRPr lang="en-US" sz="1100" dirty="0">
              <a:latin typeface="Century Gothic"/>
              <a:cs typeface="Century Gothic"/>
            </a:endParaRPr>
          </a:p>
        </p:txBody>
      </p:sp>
      <p:sp>
        <p:nvSpPr>
          <p:cNvPr id="9" name="Subtitle 2"/>
          <p:cNvSpPr txBox="1">
            <a:spLocks/>
          </p:cNvSpPr>
          <p:nvPr userDrawn="1"/>
        </p:nvSpPr>
        <p:spPr>
          <a:xfrm>
            <a:off x="690563" y="5532438"/>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Compliance</a:t>
            </a:r>
            <a:endParaRPr lang="en-US" sz="1100" dirty="0">
              <a:latin typeface="Century Gothic"/>
              <a:cs typeface="Century Gothic"/>
            </a:endParaRPr>
          </a:p>
        </p:txBody>
      </p:sp>
      <p:pic>
        <p:nvPicPr>
          <p:cNvPr id="10" name="Picture 6"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idx="13"/>
          </p:nvPr>
        </p:nvSpPr>
        <p:spPr>
          <a:xfrm>
            <a:off x="1924470" y="1577123"/>
            <a:ext cx="656791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21" name="Content Placeholder 2"/>
          <p:cNvSpPr>
            <a:spLocks noGrp="1"/>
          </p:cNvSpPr>
          <p:nvPr>
            <p:ph idx="14"/>
          </p:nvPr>
        </p:nvSpPr>
        <p:spPr>
          <a:xfrm>
            <a:off x="1924470" y="2373000"/>
            <a:ext cx="656791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2" name="Content Placeholder 2"/>
          <p:cNvSpPr>
            <a:spLocks noGrp="1"/>
          </p:cNvSpPr>
          <p:nvPr>
            <p:ph idx="15"/>
          </p:nvPr>
        </p:nvSpPr>
        <p:spPr>
          <a:xfrm>
            <a:off x="1924470" y="3933839"/>
            <a:ext cx="656791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3" name="Title 1"/>
          <p:cNvSpPr>
            <a:spLocks noGrp="1"/>
          </p:cNvSpPr>
          <p:nvPr>
            <p:ph type="title"/>
          </p:nvPr>
        </p:nvSpPr>
        <p:spPr>
          <a:xfrm>
            <a:off x="1924470" y="269776"/>
            <a:ext cx="6762330" cy="1143000"/>
          </a:xfrm>
        </p:spPr>
        <p:txBody>
          <a:bodyPr>
            <a:norm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
        <p:nvSpPr>
          <p:cNvPr id="12" name="Slide Number Placeholder 5"/>
          <p:cNvSpPr>
            <a:spLocks noGrp="1"/>
          </p:cNvSpPr>
          <p:nvPr>
            <p:ph type="sldNum" sz="quarter" idx="16"/>
          </p:nvPr>
        </p:nvSpPr>
        <p:spPr>
          <a:xfrm>
            <a:off x="8367713" y="6178550"/>
            <a:ext cx="455612" cy="293688"/>
          </a:xfrm>
        </p:spPr>
        <p:txBody>
          <a:bodyPr/>
          <a:lstStyle>
            <a:lvl1pPr>
              <a:defRPr sz="1000">
                <a:solidFill>
                  <a:schemeClr val="bg1"/>
                </a:solidFill>
                <a:latin typeface="Century Gothic" panose="020B0502020202020204" pitchFamily="34" charset="0"/>
              </a:defRPr>
            </a:lvl1pPr>
          </a:lstStyle>
          <a:p>
            <a:pPr>
              <a:defRPr/>
            </a:pPr>
            <a:fld id="{C83AC4A1-0981-48CD-B1D7-F174F6AC7D93}" type="slidenum">
              <a:rPr lang="en-US"/>
              <a:pPr>
                <a:defRPr/>
              </a:pPr>
              <a:t>‹#›</a:t>
            </a:fld>
            <a:endParaRPr lang="en-US"/>
          </a:p>
        </p:txBody>
      </p:sp>
    </p:spTree>
    <p:extLst>
      <p:ext uri="{BB962C8B-B14F-4D97-AF65-F5344CB8AC3E}">
        <p14:creationId xmlns:p14="http://schemas.microsoft.com/office/powerpoint/2010/main" val="320282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yle A: Plant Diagram">
    <p:spTree>
      <p:nvGrpSpPr>
        <p:cNvPr id="1" name=""/>
        <p:cNvGrpSpPr/>
        <p:nvPr/>
      </p:nvGrpSpPr>
      <p:grpSpPr>
        <a:xfrm>
          <a:off x="0" y="0"/>
          <a:ext cx="0" cy="0"/>
          <a:chOff x="0" y="0"/>
          <a:chExt cx="0" cy="0"/>
        </a:xfrm>
      </p:grpSpPr>
      <p:pic>
        <p:nvPicPr>
          <p:cNvPr id="5" name="Picture 1" descr="Backgrounds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7"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5"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6" name="Content Placeholder 2"/>
          <p:cNvSpPr>
            <a:spLocks noGrp="1"/>
          </p:cNvSpPr>
          <p:nvPr>
            <p:ph idx="14"/>
          </p:nvPr>
        </p:nvSpPr>
        <p:spPr>
          <a:xfrm>
            <a:off x="457200" y="2373000"/>
            <a:ext cx="8229600" cy="640776"/>
          </a:xfrm>
          <a:prstGeom prst="rect">
            <a:avLst/>
          </a:prstGeom>
        </p:spPr>
        <p:txBody>
          <a:bodyPr>
            <a:normAutofit/>
          </a:bodyPr>
          <a:lstStyle>
            <a:lvl1pPr marL="0" indent="0">
              <a:buFont typeface="Arial"/>
              <a:buNone/>
              <a:defRPr sz="1800">
                <a:solidFill>
                  <a:schemeClr val="tx1">
                    <a:lumMod val="65000"/>
                    <a:lumOff val="35000"/>
                  </a:schemeClr>
                </a:solidFill>
                <a:latin typeface="Century Gothic"/>
                <a:cs typeface="Century Gothic"/>
              </a:defRPr>
            </a:lvl1pPr>
            <a:lvl2pPr marL="0" indent="-285750">
              <a:buClr>
                <a:srgbClr val="6CB239"/>
              </a:buClr>
              <a:buFont typeface="Arial"/>
              <a:buChar char="•"/>
              <a:defRPr sz="2000">
                <a:solidFill>
                  <a:schemeClr val="tx1">
                    <a:lumMod val="65000"/>
                    <a:lumOff val="35000"/>
                  </a:schemeClr>
                </a:solidFill>
              </a:defRPr>
            </a:lvl2pPr>
            <a:lvl3pPr marL="504000" indent="-228600">
              <a:buClr>
                <a:srgbClr val="6CB239"/>
              </a:buClr>
              <a:buFont typeface="Lucida Grande"/>
              <a:buChar cha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0"/>
            <a:endParaRPr lang="en-AU" dirty="0" smtClean="0"/>
          </a:p>
        </p:txBody>
      </p:sp>
      <p:sp>
        <p:nvSpPr>
          <p:cNvPr id="9" name="Slide Number Placeholder 5"/>
          <p:cNvSpPr>
            <a:spLocks noGrp="1"/>
          </p:cNvSpPr>
          <p:nvPr>
            <p:ph type="sldNum" sz="quarter" idx="15"/>
          </p:nvPr>
        </p:nvSpPr>
        <p:spPr>
          <a:xfrm>
            <a:off x="8367713" y="6178550"/>
            <a:ext cx="455612" cy="293688"/>
          </a:xfrm>
        </p:spPr>
        <p:txBody>
          <a:bodyPr/>
          <a:lstStyle>
            <a:lvl1pPr>
              <a:defRPr sz="1000">
                <a:solidFill>
                  <a:srgbClr val="5F6062"/>
                </a:solidFill>
                <a:latin typeface="Century Gothic" panose="020B0502020202020204" pitchFamily="34" charset="0"/>
              </a:defRPr>
            </a:lvl1pPr>
          </a:lstStyle>
          <a:p>
            <a:pPr>
              <a:defRPr/>
            </a:pPr>
            <a:fld id="{EAFC9D11-F52A-4EEB-B1E7-A80B1AF077CB}" type="slidenum">
              <a:rPr lang="en-US"/>
              <a:pPr>
                <a:defRPr/>
              </a:pPr>
              <a:t>‹#›</a:t>
            </a:fld>
            <a:endParaRPr lang="en-US"/>
          </a:p>
        </p:txBody>
      </p:sp>
    </p:spTree>
    <p:extLst>
      <p:ext uri="{BB962C8B-B14F-4D97-AF65-F5344CB8AC3E}">
        <p14:creationId xmlns:p14="http://schemas.microsoft.com/office/powerpoint/2010/main" val="365671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lbara Location">
    <p:spTree>
      <p:nvGrpSpPr>
        <p:cNvPr id="1" name=""/>
        <p:cNvGrpSpPr/>
        <p:nvPr/>
      </p:nvGrpSpPr>
      <p:grpSpPr>
        <a:xfrm>
          <a:off x="0" y="0"/>
          <a:ext cx="0" cy="0"/>
          <a:chOff x="0" y="0"/>
          <a:chExt cx="0" cy="0"/>
        </a:xfrm>
      </p:grpSpPr>
      <p:pic>
        <p:nvPicPr>
          <p:cNvPr id="4" name="Picture 6" descr="Pilbara Location Ma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6"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1"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8" name="Slide Number Placeholder 5"/>
          <p:cNvSpPr>
            <a:spLocks noGrp="1"/>
          </p:cNvSpPr>
          <p:nvPr>
            <p:ph type="sldNum" sz="quarter" idx="14"/>
          </p:nvPr>
        </p:nvSpPr>
        <p:spPr>
          <a:xfrm>
            <a:off x="8367713" y="6178550"/>
            <a:ext cx="455612" cy="293688"/>
          </a:xfrm>
        </p:spPr>
        <p:txBody>
          <a:bodyPr/>
          <a:lstStyle>
            <a:lvl1pPr>
              <a:defRPr sz="1000">
                <a:solidFill>
                  <a:srgbClr val="5F6062"/>
                </a:solidFill>
                <a:latin typeface="Century Gothic" panose="020B0502020202020204" pitchFamily="34" charset="0"/>
              </a:defRPr>
            </a:lvl1pPr>
          </a:lstStyle>
          <a:p>
            <a:pPr>
              <a:defRPr/>
            </a:pPr>
            <a:fld id="{59729DCC-D97C-4695-809B-7EE76169B0C4}" type="slidenum">
              <a:rPr lang="en-US"/>
              <a:pPr>
                <a:defRPr/>
              </a:pPr>
              <a:t>‹#›</a:t>
            </a:fld>
            <a:endParaRPr lang="en-US"/>
          </a:p>
        </p:txBody>
      </p:sp>
    </p:spTree>
    <p:extLst>
      <p:ext uri="{BB962C8B-B14F-4D97-AF65-F5344CB8AC3E}">
        <p14:creationId xmlns:p14="http://schemas.microsoft.com/office/powerpoint/2010/main" val="38849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rth Location">
    <p:spTree>
      <p:nvGrpSpPr>
        <p:cNvPr id="1" name=""/>
        <p:cNvGrpSpPr/>
        <p:nvPr/>
      </p:nvGrpSpPr>
      <p:grpSpPr>
        <a:xfrm>
          <a:off x="0" y="0"/>
          <a:ext cx="0" cy="0"/>
          <a:chOff x="0" y="0"/>
          <a:chExt cx="0" cy="0"/>
        </a:xfrm>
      </p:grpSpPr>
      <p:pic>
        <p:nvPicPr>
          <p:cNvPr id="4" name="Picture 6" descr="Perth Location Ma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6"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1"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8" name="Slide Number Placeholder 5"/>
          <p:cNvSpPr>
            <a:spLocks noGrp="1"/>
          </p:cNvSpPr>
          <p:nvPr>
            <p:ph type="sldNum" sz="quarter" idx="14"/>
          </p:nvPr>
        </p:nvSpPr>
        <p:spPr>
          <a:xfrm>
            <a:off x="8367713" y="6178550"/>
            <a:ext cx="455612" cy="293688"/>
          </a:xfrm>
        </p:spPr>
        <p:txBody>
          <a:bodyPr/>
          <a:lstStyle>
            <a:lvl1pPr>
              <a:defRPr sz="1000">
                <a:solidFill>
                  <a:srgbClr val="5F6062"/>
                </a:solidFill>
                <a:latin typeface="Century Gothic" panose="020B0502020202020204" pitchFamily="34" charset="0"/>
              </a:defRPr>
            </a:lvl1pPr>
          </a:lstStyle>
          <a:p>
            <a:pPr>
              <a:defRPr/>
            </a:pPr>
            <a:fld id="{C96AD342-70A8-4E67-8969-3C0AF9651809}" type="slidenum">
              <a:rPr lang="en-US"/>
              <a:pPr>
                <a:defRPr/>
              </a:pPr>
              <a:t>‹#›</a:t>
            </a:fld>
            <a:endParaRPr lang="en-US"/>
          </a:p>
        </p:txBody>
      </p:sp>
    </p:spTree>
    <p:extLst>
      <p:ext uri="{BB962C8B-B14F-4D97-AF65-F5344CB8AC3E}">
        <p14:creationId xmlns:p14="http://schemas.microsoft.com/office/powerpoint/2010/main" val="157271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yle B: Column 2">
    <p:spTree>
      <p:nvGrpSpPr>
        <p:cNvPr id="1" name=""/>
        <p:cNvGrpSpPr/>
        <p:nvPr/>
      </p:nvGrpSpPr>
      <p:grpSpPr>
        <a:xfrm>
          <a:off x="0" y="0"/>
          <a:ext cx="0" cy="0"/>
          <a:chOff x="0" y="0"/>
          <a:chExt cx="0" cy="0"/>
        </a:xfrm>
      </p:grpSpPr>
      <p:pic>
        <p:nvPicPr>
          <p:cNvPr id="6" name="Picture 1" descr="Backgrounds1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1776413" y="1277938"/>
            <a:ext cx="1827212"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userDrawn="1"/>
        </p:nvSpPr>
        <p:spPr>
          <a:xfrm>
            <a:off x="319088" y="3357563"/>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Teamwork</a:t>
            </a:r>
            <a:endParaRPr lang="en-US" sz="1100" dirty="0">
              <a:latin typeface="Century Gothic"/>
              <a:cs typeface="Century Gothic"/>
            </a:endParaRPr>
          </a:p>
        </p:txBody>
      </p:sp>
      <p:sp>
        <p:nvSpPr>
          <p:cNvPr id="9" name="Subtitle 2"/>
          <p:cNvSpPr txBox="1">
            <a:spLocks/>
          </p:cNvSpPr>
          <p:nvPr userDrawn="1"/>
        </p:nvSpPr>
        <p:spPr>
          <a:xfrm>
            <a:off x="690563" y="5532438"/>
            <a:ext cx="1085850" cy="523875"/>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Positive Outcomes</a:t>
            </a:r>
            <a:endParaRPr lang="en-US" sz="1100" dirty="0">
              <a:latin typeface="Century Gothic"/>
              <a:cs typeface="Century Gothic"/>
            </a:endParaRPr>
          </a:p>
        </p:txBody>
      </p:sp>
      <p:pic>
        <p:nvPicPr>
          <p:cNvPr id="10" name="Picture 6"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idx="13"/>
          </p:nvPr>
        </p:nvSpPr>
        <p:spPr>
          <a:xfrm>
            <a:off x="1924470" y="1577123"/>
            <a:ext cx="656791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21" name="Content Placeholder 2"/>
          <p:cNvSpPr>
            <a:spLocks noGrp="1"/>
          </p:cNvSpPr>
          <p:nvPr>
            <p:ph idx="14"/>
          </p:nvPr>
        </p:nvSpPr>
        <p:spPr>
          <a:xfrm>
            <a:off x="1924470" y="2373000"/>
            <a:ext cx="656791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2" name="Content Placeholder 2"/>
          <p:cNvSpPr>
            <a:spLocks noGrp="1"/>
          </p:cNvSpPr>
          <p:nvPr>
            <p:ph idx="15"/>
          </p:nvPr>
        </p:nvSpPr>
        <p:spPr>
          <a:xfrm>
            <a:off x="1924470" y="3933839"/>
            <a:ext cx="656791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3" name="Title 1"/>
          <p:cNvSpPr>
            <a:spLocks noGrp="1"/>
          </p:cNvSpPr>
          <p:nvPr>
            <p:ph type="title"/>
          </p:nvPr>
        </p:nvSpPr>
        <p:spPr>
          <a:xfrm>
            <a:off x="1924470" y="269776"/>
            <a:ext cx="6762330" cy="1143000"/>
          </a:xfrm>
        </p:spPr>
        <p:txBody>
          <a:bodyPr>
            <a:norm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
        <p:nvSpPr>
          <p:cNvPr id="12" name="Slide Number Placeholder 5"/>
          <p:cNvSpPr>
            <a:spLocks noGrp="1"/>
          </p:cNvSpPr>
          <p:nvPr>
            <p:ph type="sldNum" sz="quarter" idx="16"/>
          </p:nvPr>
        </p:nvSpPr>
        <p:spPr>
          <a:xfrm>
            <a:off x="8367713" y="6178550"/>
            <a:ext cx="455612" cy="293688"/>
          </a:xfrm>
        </p:spPr>
        <p:txBody>
          <a:bodyPr/>
          <a:lstStyle>
            <a:lvl1pPr>
              <a:defRPr sz="1000">
                <a:solidFill>
                  <a:schemeClr val="bg1"/>
                </a:solidFill>
                <a:latin typeface="Century Gothic" panose="020B0502020202020204" pitchFamily="34" charset="0"/>
              </a:defRPr>
            </a:lvl1pPr>
          </a:lstStyle>
          <a:p>
            <a:pPr>
              <a:defRPr/>
            </a:pPr>
            <a:fld id="{ACD45A8C-B7B8-45CE-9767-442C9B367731}" type="slidenum">
              <a:rPr lang="en-US"/>
              <a:pPr>
                <a:defRPr/>
              </a:pPr>
              <a:t>‹#›</a:t>
            </a:fld>
            <a:endParaRPr lang="en-US"/>
          </a:p>
        </p:txBody>
      </p:sp>
    </p:spTree>
    <p:extLst>
      <p:ext uri="{BB962C8B-B14F-4D97-AF65-F5344CB8AC3E}">
        <p14:creationId xmlns:p14="http://schemas.microsoft.com/office/powerpoint/2010/main" val="1791948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Generic">
    <p:spTree>
      <p:nvGrpSpPr>
        <p:cNvPr id="1" name=""/>
        <p:cNvGrpSpPr/>
        <p:nvPr/>
      </p:nvGrpSpPr>
      <p:grpSpPr>
        <a:xfrm>
          <a:off x="0" y="0"/>
          <a:ext cx="0" cy="0"/>
          <a:chOff x="0" y="0"/>
          <a:chExt cx="0" cy="0"/>
        </a:xfrm>
      </p:grpSpPr>
      <p:pic>
        <p:nvPicPr>
          <p:cNvPr id="4" name="Picture 6" descr="Backgrounds1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84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5267325" y="5918200"/>
            <a:ext cx="6400800"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Renewable Energy</a:t>
            </a:r>
            <a:endParaRPr lang="en-US" dirty="0">
              <a:solidFill>
                <a:prstClr val="white"/>
              </a:solidFill>
              <a:latin typeface="Century Gothic"/>
              <a:cs typeface="Century Gothic"/>
            </a:endParaRPr>
          </a:p>
        </p:txBody>
      </p:sp>
      <p:sp>
        <p:nvSpPr>
          <p:cNvPr id="6" name="Subtitle 2"/>
          <p:cNvSpPr txBox="1">
            <a:spLocks/>
          </p:cNvSpPr>
          <p:nvPr userDrawn="1"/>
        </p:nvSpPr>
        <p:spPr>
          <a:xfrm>
            <a:off x="3124200" y="2152650"/>
            <a:ext cx="2287588" cy="254000"/>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Alternative Waste Treatment</a:t>
            </a:r>
            <a:endParaRPr lang="en-US" dirty="0">
              <a:solidFill>
                <a:prstClr val="white"/>
              </a:solidFill>
              <a:latin typeface="Century Gothic"/>
              <a:cs typeface="Century Gothic"/>
            </a:endParaRPr>
          </a:p>
        </p:txBody>
      </p:sp>
      <p:sp>
        <p:nvSpPr>
          <p:cNvPr id="7" name="Subtitle 2"/>
          <p:cNvSpPr txBox="1">
            <a:spLocks/>
          </p:cNvSpPr>
          <p:nvPr userDrawn="1"/>
        </p:nvSpPr>
        <p:spPr>
          <a:xfrm>
            <a:off x="7286625" y="2152650"/>
            <a:ext cx="1717675"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Sustainability</a:t>
            </a:r>
            <a:endParaRPr lang="en-US" dirty="0">
              <a:solidFill>
                <a:prstClr val="white"/>
              </a:solidFill>
              <a:latin typeface="Century Gothic"/>
              <a:cs typeface="Century Gothic"/>
            </a:endParaRPr>
          </a:p>
        </p:txBody>
      </p:sp>
      <p:cxnSp>
        <p:nvCxnSpPr>
          <p:cNvPr id="8" name="Straight Connector 7"/>
          <p:cNvCxnSpPr/>
          <p:nvPr userDrawn="1"/>
        </p:nvCxnSpPr>
        <p:spPr>
          <a:xfrm flipH="1">
            <a:off x="0" y="5765800"/>
            <a:ext cx="19875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685800" y="5917612"/>
            <a:ext cx="4174232" cy="254000"/>
          </a:xfrm>
          <a:prstGeom prst="rect">
            <a:avLst/>
          </a:prstGeom>
        </p:spPr>
        <p:txBody>
          <a:bodyPr>
            <a:normAutofit/>
          </a:bodyPr>
          <a:lstStyle>
            <a:lvl1pPr marL="0" indent="0" algn="l">
              <a:buNone/>
              <a:defRPr sz="15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0" name="Title 1"/>
          <p:cNvSpPr>
            <a:spLocks noGrp="1"/>
          </p:cNvSpPr>
          <p:nvPr>
            <p:ph type="ctrTitle"/>
          </p:nvPr>
        </p:nvSpPr>
        <p:spPr>
          <a:xfrm>
            <a:off x="685800" y="4681782"/>
            <a:ext cx="4725988" cy="931244"/>
          </a:xfrm>
          <a:prstGeom prst="rect">
            <a:avLst/>
          </a:prstGeom>
        </p:spPr>
        <p:txBody>
          <a:bodyPr>
            <a:no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Tree>
    <p:extLst>
      <p:ext uri="{BB962C8B-B14F-4D97-AF65-F5344CB8AC3E}">
        <p14:creationId xmlns:p14="http://schemas.microsoft.com/office/powerpoint/2010/main" val="2857265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ilbara">
    <p:spTree>
      <p:nvGrpSpPr>
        <p:cNvPr id="1" name=""/>
        <p:cNvGrpSpPr/>
        <p:nvPr/>
      </p:nvGrpSpPr>
      <p:grpSpPr>
        <a:xfrm>
          <a:off x="0" y="0"/>
          <a:ext cx="0" cy="0"/>
          <a:chOff x="0" y="0"/>
          <a:chExt cx="0" cy="0"/>
        </a:xfrm>
      </p:grpSpPr>
      <p:pic>
        <p:nvPicPr>
          <p:cNvPr id="4" name="Picture 6" descr="Backgrounds1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84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5267325" y="5918200"/>
            <a:ext cx="6400800"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Renewable Energy</a:t>
            </a:r>
            <a:endParaRPr lang="en-US" dirty="0">
              <a:solidFill>
                <a:prstClr val="white"/>
              </a:solidFill>
              <a:latin typeface="Century Gothic"/>
              <a:cs typeface="Century Gothic"/>
            </a:endParaRPr>
          </a:p>
        </p:txBody>
      </p:sp>
      <p:sp>
        <p:nvSpPr>
          <p:cNvPr id="6" name="Subtitle 2"/>
          <p:cNvSpPr txBox="1">
            <a:spLocks/>
          </p:cNvSpPr>
          <p:nvPr userDrawn="1"/>
        </p:nvSpPr>
        <p:spPr>
          <a:xfrm>
            <a:off x="3124200" y="2152650"/>
            <a:ext cx="2287588" cy="254000"/>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Alternative Waste Treatment</a:t>
            </a:r>
            <a:endParaRPr lang="en-US" dirty="0">
              <a:solidFill>
                <a:prstClr val="white"/>
              </a:solidFill>
              <a:latin typeface="Century Gothic"/>
              <a:cs typeface="Century Gothic"/>
            </a:endParaRPr>
          </a:p>
        </p:txBody>
      </p:sp>
      <p:sp>
        <p:nvSpPr>
          <p:cNvPr id="7" name="Subtitle 2"/>
          <p:cNvSpPr txBox="1">
            <a:spLocks/>
          </p:cNvSpPr>
          <p:nvPr userDrawn="1"/>
        </p:nvSpPr>
        <p:spPr>
          <a:xfrm>
            <a:off x="7286625" y="2152650"/>
            <a:ext cx="1717675"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Sustainability</a:t>
            </a:r>
            <a:endParaRPr lang="en-US" dirty="0">
              <a:solidFill>
                <a:prstClr val="white"/>
              </a:solidFill>
              <a:latin typeface="Century Gothic"/>
              <a:cs typeface="Century Gothic"/>
            </a:endParaRPr>
          </a:p>
        </p:txBody>
      </p:sp>
      <p:cxnSp>
        <p:nvCxnSpPr>
          <p:cNvPr id="8" name="Straight Connector 7"/>
          <p:cNvCxnSpPr/>
          <p:nvPr userDrawn="1"/>
        </p:nvCxnSpPr>
        <p:spPr>
          <a:xfrm flipH="1">
            <a:off x="0" y="5765800"/>
            <a:ext cx="19875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685800" y="5917612"/>
            <a:ext cx="3598168" cy="254000"/>
          </a:xfrm>
          <a:prstGeom prst="rect">
            <a:avLst/>
          </a:prstGeom>
        </p:spPr>
        <p:txBody>
          <a:bodyPr>
            <a:normAutofit/>
          </a:bodyPr>
          <a:lstStyle>
            <a:lvl1pPr marL="0" indent="0" algn="l">
              <a:buNone/>
              <a:defRPr sz="15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0" name="Title 1"/>
          <p:cNvSpPr>
            <a:spLocks noGrp="1"/>
          </p:cNvSpPr>
          <p:nvPr>
            <p:ph type="ctrTitle"/>
          </p:nvPr>
        </p:nvSpPr>
        <p:spPr>
          <a:xfrm>
            <a:off x="685800" y="4681782"/>
            <a:ext cx="4725988" cy="931244"/>
          </a:xfrm>
          <a:prstGeom prst="rect">
            <a:avLst/>
          </a:prstGeom>
        </p:spPr>
        <p:txBody>
          <a:bodyPr>
            <a:no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Tree>
    <p:extLst>
      <p:ext uri="{BB962C8B-B14F-4D97-AF65-F5344CB8AC3E}">
        <p14:creationId xmlns:p14="http://schemas.microsoft.com/office/powerpoint/2010/main" val="4141968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age: East Rockingham">
    <p:spTree>
      <p:nvGrpSpPr>
        <p:cNvPr id="1" name=""/>
        <p:cNvGrpSpPr/>
        <p:nvPr/>
      </p:nvGrpSpPr>
      <p:grpSpPr>
        <a:xfrm>
          <a:off x="0" y="0"/>
          <a:ext cx="0" cy="0"/>
          <a:chOff x="0" y="0"/>
          <a:chExt cx="0" cy="0"/>
        </a:xfrm>
      </p:grpSpPr>
      <p:pic>
        <p:nvPicPr>
          <p:cNvPr id="4" name="Picture 6" descr="Backgrounds1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84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3124200" y="2152650"/>
            <a:ext cx="2287588" cy="254000"/>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Alternative Waste Treatment</a:t>
            </a:r>
            <a:endParaRPr lang="en-US" dirty="0">
              <a:solidFill>
                <a:prstClr val="white"/>
              </a:solidFill>
              <a:latin typeface="Century Gothic"/>
              <a:cs typeface="Century Gothic"/>
            </a:endParaRPr>
          </a:p>
        </p:txBody>
      </p:sp>
      <p:sp>
        <p:nvSpPr>
          <p:cNvPr id="6" name="Subtitle 2"/>
          <p:cNvSpPr txBox="1">
            <a:spLocks/>
          </p:cNvSpPr>
          <p:nvPr userDrawn="1"/>
        </p:nvSpPr>
        <p:spPr>
          <a:xfrm>
            <a:off x="7286625" y="2152650"/>
            <a:ext cx="1717675"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Sustainability</a:t>
            </a:r>
            <a:endParaRPr lang="en-US" dirty="0">
              <a:solidFill>
                <a:prstClr val="white"/>
              </a:solidFill>
              <a:latin typeface="Century Gothic"/>
              <a:cs typeface="Century Gothic"/>
            </a:endParaRPr>
          </a:p>
        </p:txBody>
      </p:sp>
      <p:cxnSp>
        <p:nvCxnSpPr>
          <p:cNvPr id="7" name="Straight Connector 6"/>
          <p:cNvCxnSpPr/>
          <p:nvPr userDrawn="1"/>
        </p:nvCxnSpPr>
        <p:spPr>
          <a:xfrm flipH="1">
            <a:off x="0" y="5765800"/>
            <a:ext cx="19875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userDrawn="1"/>
        </p:nvSpPr>
        <p:spPr>
          <a:xfrm>
            <a:off x="5267325" y="5918200"/>
            <a:ext cx="6400800"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solidFill>
                  <a:prstClr val="white"/>
                </a:solidFill>
                <a:latin typeface="Century Gothic"/>
                <a:cs typeface="Century Gothic"/>
              </a:rPr>
              <a:t>Renewable Energy</a:t>
            </a:r>
            <a:endParaRPr lang="en-US" dirty="0">
              <a:solidFill>
                <a:prstClr val="white"/>
              </a:solidFill>
              <a:latin typeface="Century Gothic"/>
              <a:cs typeface="Century Gothic"/>
            </a:endParaRPr>
          </a:p>
        </p:txBody>
      </p:sp>
      <p:sp>
        <p:nvSpPr>
          <p:cNvPr id="10" name="Subtitle 2"/>
          <p:cNvSpPr>
            <a:spLocks noGrp="1"/>
          </p:cNvSpPr>
          <p:nvPr>
            <p:ph type="subTitle" idx="1"/>
          </p:nvPr>
        </p:nvSpPr>
        <p:spPr>
          <a:xfrm>
            <a:off x="685800" y="5917612"/>
            <a:ext cx="3598168" cy="254000"/>
          </a:xfrm>
          <a:prstGeom prst="rect">
            <a:avLst/>
          </a:prstGeom>
        </p:spPr>
        <p:txBody>
          <a:bodyPr>
            <a:normAutofit/>
          </a:bodyPr>
          <a:lstStyle>
            <a:lvl1pPr marL="0" indent="0" algn="l">
              <a:buNone/>
              <a:defRPr sz="15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1" name="Title 1"/>
          <p:cNvSpPr>
            <a:spLocks noGrp="1"/>
          </p:cNvSpPr>
          <p:nvPr>
            <p:ph type="ctrTitle"/>
          </p:nvPr>
        </p:nvSpPr>
        <p:spPr>
          <a:xfrm>
            <a:off x="685800" y="4681782"/>
            <a:ext cx="4725988" cy="931244"/>
          </a:xfrm>
          <a:prstGeom prst="rect">
            <a:avLst/>
          </a:prstGeom>
        </p:spPr>
        <p:txBody>
          <a:bodyPr>
            <a:no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Tree>
    <p:extLst>
      <p:ext uri="{BB962C8B-B14F-4D97-AF65-F5344CB8AC3E}">
        <p14:creationId xmlns:p14="http://schemas.microsoft.com/office/powerpoint/2010/main" val="391301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Faqs">
    <p:spTree>
      <p:nvGrpSpPr>
        <p:cNvPr id="1" name=""/>
        <p:cNvGrpSpPr/>
        <p:nvPr/>
      </p:nvGrpSpPr>
      <p:grpSpPr>
        <a:xfrm>
          <a:off x="0" y="0"/>
          <a:ext cx="0" cy="0"/>
          <a:chOff x="0" y="0"/>
          <a:chExt cx="0" cy="0"/>
        </a:xfrm>
      </p:grpSpPr>
      <p:pic>
        <p:nvPicPr>
          <p:cNvPr id="4" name="Picture 6" descr="Backgrounds2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84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554038" y="2924175"/>
            <a:ext cx="2578100" cy="720725"/>
          </a:xfrm>
          <a:prstGeom prst="rect">
            <a:avLst/>
          </a:prstGeom>
        </p:spPr>
        <p:txBody>
          <a:bodyPr>
            <a:normAutofit/>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10000"/>
              </a:lnSpc>
              <a:defRPr/>
            </a:pPr>
            <a:r>
              <a:rPr lang="en-GB" sz="1200" dirty="0" smtClean="0">
                <a:solidFill>
                  <a:prstClr val="white"/>
                </a:solidFill>
                <a:latin typeface="Century Gothic"/>
                <a:cs typeface="Century Gothic"/>
              </a:rPr>
              <a:t>Number of plastic bags used </a:t>
            </a:r>
            <a:br>
              <a:rPr lang="en-GB" sz="1200" dirty="0" smtClean="0">
                <a:solidFill>
                  <a:prstClr val="white"/>
                </a:solidFill>
                <a:latin typeface="Century Gothic"/>
                <a:cs typeface="Century Gothic"/>
              </a:rPr>
            </a:br>
            <a:r>
              <a:rPr lang="en-GB" sz="1200" dirty="0" smtClean="0">
                <a:solidFill>
                  <a:prstClr val="white"/>
                </a:solidFill>
                <a:latin typeface="Century Gothic"/>
                <a:cs typeface="Century Gothic"/>
              </a:rPr>
              <a:t>by Australians in 2007.*</a:t>
            </a:r>
            <a:endParaRPr lang="en-GB" sz="1200" baseline="30000" dirty="0" smtClean="0">
              <a:solidFill>
                <a:prstClr val="white"/>
              </a:solidFill>
              <a:latin typeface="Century Gothic"/>
              <a:cs typeface="Century Gothic"/>
            </a:endParaRPr>
          </a:p>
        </p:txBody>
      </p:sp>
      <p:cxnSp>
        <p:nvCxnSpPr>
          <p:cNvPr id="6" name="Straight Connector 5"/>
          <p:cNvCxnSpPr/>
          <p:nvPr userDrawn="1"/>
        </p:nvCxnSpPr>
        <p:spPr>
          <a:xfrm flipH="1">
            <a:off x="0" y="5765800"/>
            <a:ext cx="19875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userDrawn="1"/>
        </p:nvSpPr>
        <p:spPr>
          <a:xfrm>
            <a:off x="3348038" y="2924175"/>
            <a:ext cx="2433637" cy="792163"/>
          </a:xfrm>
          <a:prstGeom prst="rect">
            <a:avLst/>
          </a:prstGeom>
        </p:spPr>
        <p:txBody>
          <a:bodyPr>
            <a:normAutofit/>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10000"/>
              </a:lnSpc>
              <a:defRPr/>
            </a:pPr>
            <a:r>
              <a:rPr lang="en-GB" sz="1200" dirty="0" smtClean="0">
                <a:solidFill>
                  <a:prstClr val="white"/>
                </a:solidFill>
                <a:latin typeface="Century Gothic"/>
                <a:cs typeface="Century Gothic"/>
              </a:rPr>
              <a:t>Of construction and demolition waste sent to landfill in 2006/2007.</a:t>
            </a:r>
            <a:r>
              <a:rPr lang="en-GB" sz="1200" baseline="30000" dirty="0" smtClean="0">
                <a:solidFill>
                  <a:prstClr val="white"/>
                </a:solidFill>
                <a:latin typeface="Century Gothic"/>
                <a:cs typeface="Century Gothic"/>
              </a:rPr>
              <a:t>#</a:t>
            </a:r>
          </a:p>
        </p:txBody>
      </p:sp>
      <p:sp>
        <p:nvSpPr>
          <p:cNvPr id="8" name="Subtitle 2"/>
          <p:cNvSpPr txBox="1">
            <a:spLocks/>
          </p:cNvSpPr>
          <p:nvPr userDrawn="1"/>
        </p:nvSpPr>
        <p:spPr>
          <a:xfrm>
            <a:off x="6242050" y="2924175"/>
            <a:ext cx="2433638" cy="985838"/>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sz="1200" dirty="0" smtClean="0">
                <a:solidFill>
                  <a:prstClr val="white"/>
                </a:solidFill>
                <a:latin typeface="Century Gothic"/>
                <a:cs typeface="Century Gothic"/>
              </a:rPr>
              <a:t>Tonnes of commercial and industrial waste produced by Australians in 2006/2007.</a:t>
            </a:r>
            <a:r>
              <a:rPr lang="en-GB" sz="1200" baseline="30000" dirty="0" smtClean="0">
                <a:solidFill>
                  <a:prstClr val="white"/>
                </a:solidFill>
                <a:latin typeface="Century Gothic"/>
                <a:cs typeface="Century Gothic"/>
              </a:rPr>
              <a:t>#</a:t>
            </a:r>
            <a:r>
              <a:rPr lang="en-GB" sz="1200" dirty="0" smtClean="0">
                <a:solidFill>
                  <a:prstClr val="white"/>
                </a:solidFill>
                <a:latin typeface="Century Gothic"/>
                <a:cs typeface="Century Gothic"/>
              </a:rPr>
              <a:t> </a:t>
            </a:r>
            <a:br>
              <a:rPr lang="en-GB" sz="1200" dirty="0" smtClean="0">
                <a:solidFill>
                  <a:prstClr val="white"/>
                </a:solidFill>
                <a:latin typeface="Century Gothic"/>
                <a:cs typeface="Century Gothic"/>
              </a:rPr>
            </a:br>
            <a:r>
              <a:rPr lang="en-GB" sz="1200" dirty="0" smtClean="0">
                <a:solidFill>
                  <a:prstClr val="white"/>
                </a:solidFill>
                <a:latin typeface="Century Gothic"/>
                <a:cs typeface="Century Gothic"/>
              </a:rPr>
              <a:t>44% of this ended up in landfill.</a:t>
            </a:r>
          </a:p>
        </p:txBody>
      </p:sp>
      <p:sp>
        <p:nvSpPr>
          <p:cNvPr id="11" name="Subtitle 2"/>
          <p:cNvSpPr>
            <a:spLocks noGrp="1"/>
          </p:cNvSpPr>
          <p:nvPr>
            <p:ph type="subTitle" idx="1"/>
          </p:nvPr>
        </p:nvSpPr>
        <p:spPr>
          <a:xfrm>
            <a:off x="685800" y="5917612"/>
            <a:ext cx="7918648" cy="535724"/>
          </a:xfrm>
          <a:prstGeom prst="rect">
            <a:avLst/>
          </a:prstGeom>
        </p:spPr>
        <p:txBody>
          <a:bodyPr>
            <a:normAutofit/>
          </a:bodyPr>
          <a:lstStyle>
            <a:lvl1pPr marL="0" indent="0" algn="l">
              <a:buNone/>
              <a:defRPr sz="15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2" name="Title 1"/>
          <p:cNvSpPr>
            <a:spLocks noGrp="1"/>
          </p:cNvSpPr>
          <p:nvPr>
            <p:ph type="ctrTitle"/>
          </p:nvPr>
        </p:nvSpPr>
        <p:spPr>
          <a:xfrm>
            <a:off x="685800" y="4681782"/>
            <a:ext cx="4725988" cy="931244"/>
          </a:xfrm>
          <a:prstGeom prst="rect">
            <a:avLst/>
          </a:prstGeom>
        </p:spPr>
        <p:txBody>
          <a:bodyPr>
            <a:no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Tree>
    <p:extLst>
      <p:ext uri="{BB962C8B-B14F-4D97-AF65-F5344CB8AC3E}">
        <p14:creationId xmlns:p14="http://schemas.microsoft.com/office/powerpoint/2010/main" val="155323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yle A: Circles 1">
    <p:spTree>
      <p:nvGrpSpPr>
        <p:cNvPr id="1" name=""/>
        <p:cNvGrpSpPr/>
        <p:nvPr/>
      </p:nvGrpSpPr>
      <p:grpSpPr>
        <a:xfrm>
          <a:off x="0" y="0"/>
          <a:ext cx="0" cy="0"/>
          <a:chOff x="0" y="0"/>
          <a:chExt cx="0" cy="0"/>
        </a:xfrm>
      </p:grpSpPr>
      <p:pic>
        <p:nvPicPr>
          <p:cNvPr id="6" name="Picture 1" descr="Background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8"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6"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chemeClr val="tx1">
                    <a:lumMod val="65000"/>
                    <a:lumOff val="35000"/>
                  </a:schemeClr>
                </a:solidFill>
                <a:latin typeface="Century Gothic"/>
                <a:cs typeface="Century Gothic"/>
              </a:defRPr>
            </a:lvl1pPr>
            <a:lvl2pPr marL="0" indent="-285750">
              <a:buClr>
                <a:srgbClr val="6CB239"/>
              </a:buClr>
              <a:buFont typeface="Arial"/>
              <a:buChar char="•"/>
              <a:defRPr sz="1800">
                <a:solidFill>
                  <a:schemeClr val="tx1">
                    <a:lumMod val="65000"/>
                    <a:lumOff val="35000"/>
                  </a:schemeClr>
                </a:solidFill>
                <a:latin typeface="Century Gothic"/>
                <a:cs typeface="Century Gothic"/>
              </a:defRPr>
            </a:lvl2pPr>
            <a:lvl3pPr marL="504000" indent="-228600">
              <a:buClr>
                <a:srgbClr val="6CB239"/>
              </a:buClr>
              <a:buFont typeface="Lucida Grande"/>
              <a:buChar char="–"/>
              <a:defRPr sz="1800">
                <a:solidFill>
                  <a:schemeClr val="tx1">
                    <a:lumMod val="65000"/>
                    <a:lumOff val="35000"/>
                  </a:schemeClr>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12"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11"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rgbClr val="595959"/>
                </a:solidFill>
                <a:latin typeface="Century Gothic" panose="020B0502020202020204" pitchFamily="34" charset="0"/>
              </a:defRPr>
            </a:lvl1pPr>
          </a:lstStyle>
          <a:p>
            <a:pPr>
              <a:defRPr/>
            </a:pPr>
            <a:fld id="{86FB648E-7B92-4ACD-9A82-28004E4F659E}" type="slidenum">
              <a:rPr lang="en-US"/>
              <a:pPr>
                <a:defRPr/>
              </a:pPr>
              <a:t>‹#›</a:t>
            </a:fld>
            <a:endParaRPr lang="en-US"/>
          </a:p>
        </p:txBody>
      </p:sp>
    </p:spTree>
    <p:extLst>
      <p:ext uri="{BB962C8B-B14F-4D97-AF65-F5344CB8AC3E}">
        <p14:creationId xmlns:p14="http://schemas.microsoft.com/office/powerpoint/2010/main" val="75820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East Rockingham">
    <p:spTree>
      <p:nvGrpSpPr>
        <p:cNvPr id="1" name=""/>
        <p:cNvGrpSpPr/>
        <p:nvPr/>
      </p:nvGrpSpPr>
      <p:grpSpPr>
        <a:xfrm>
          <a:off x="0" y="0"/>
          <a:ext cx="0" cy="0"/>
          <a:chOff x="0" y="0"/>
          <a:chExt cx="0" cy="0"/>
        </a:xfrm>
      </p:grpSpPr>
      <p:pic>
        <p:nvPicPr>
          <p:cNvPr id="4" name="Picture 6" descr="Backgrounds1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84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3124200" y="2152650"/>
            <a:ext cx="2287588" cy="254000"/>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latin typeface="Century Gothic"/>
                <a:cs typeface="Century Gothic"/>
              </a:rPr>
              <a:t>Alternative Waste Treatment</a:t>
            </a:r>
            <a:endParaRPr lang="en-US" dirty="0">
              <a:latin typeface="Century Gothic"/>
              <a:cs typeface="Century Gothic"/>
            </a:endParaRPr>
          </a:p>
        </p:txBody>
      </p:sp>
      <p:sp>
        <p:nvSpPr>
          <p:cNvPr id="6" name="Subtitle 2"/>
          <p:cNvSpPr txBox="1">
            <a:spLocks/>
          </p:cNvSpPr>
          <p:nvPr userDrawn="1"/>
        </p:nvSpPr>
        <p:spPr>
          <a:xfrm>
            <a:off x="7286625" y="2152650"/>
            <a:ext cx="1717675"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latin typeface="Century Gothic"/>
                <a:cs typeface="Century Gothic"/>
              </a:rPr>
              <a:t>Sustainability</a:t>
            </a:r>
            <a:endParaRPr lang="en-US" dirty="0">
              <a:latin typeface="Century Gothic"/>
              <a:cs typeface="Century Gothic"/>
            </a:endParaRPr>
          </a:p>
        </p:txBody>
      </p:sp>
      <p:cxnSp>
        <p:nvCxnSpPr>
          <p:cNvPr id="7" name="Straight Connector 6"/>
          <p:cNvCxnSpPr/>
          <p:nvPr userDrawn="1"/>
        </p:nvCxnSpPr>
        <p:spPr>
          <a:xfrm flipH="1">
            <a:off x="0" y="5765800"/>
            <a:ext cx="19875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userDrawn="1"/>
        </p:nvSpPr>
        <p:spPr>
          <a:xfrm>
            <a:off x="5267325" y="5918200"/>
            <a:ext cx="6400800" cy="254000"/>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dirty="0" smtClean="0">
                <a:latin typeface="Century Gothic"/>
                <a:cs typeface="Century Gothic"/>
              </a:rPr>
              <a:t>Renewable Energy</a:t>
            </a:r>
            <a:endParaRPr lang="en-US" dirty="0">
              <a:latin typeface="Century Gothic"/>
              <a:cs typeface="Century Gothic"/>
            </a:endParaRPr>
          </a:p>
        </p:txBody>
      </p:sp>
      <p:sp>
        <p:nvSpPr>
          <p:cNvPr id="10" name="Subtitle 2"/>
          <p:cNvSpPr>
            <a:spLocks noGrp="1"/>
          </p:cNvSpPr>
          <p:nvPr>
            <p:ph type="subTitle" idx="1"/>
          </p:nvPr>
        </p:nvSpPr>
        <p:spPr>
          <a:xfrm>
            <a:off x="685800" y="5917612"/>
            <a:ext cx="3598168" cy="254000"/>
          </a:xfrm>
          <a:prstGeom prst="rect">
            <a:avLst/>
          </a:prstGeom>
        </p:spPr>
        <p:txBody>
          <a:bodyPr>
            <a:normAutofit/>
          </a:bodyPr>
          <a:lstStyle>
            <a:lvl1pPr marL="0" indent="0" algn="l">
              <a:buNone/>
              <a:defRPr sz="15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1" name="Title 1"/>
          <p:cNvSpPr>
            <a:spLocks noGrp="1"/>
          </p:cNvSpPr>
          <p:nvPr>
            <p:ph type="ctrTitle"/>
          </p:nvPr>
        </p:nvSpPr>
        <p:spPr>
          <a:xfrm>
            <a:off x="685800" y="4681782"/>
            <a:ext cx="4725988" cy="931244"/>
          </a:xfrm>
          <a:prstGeom prst="rect">
            <a:avLst/>
          </a:prstGeom>
        </p:spPr>
        <p:txBody>
          <a:bodyPr>
            <a:no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Tree>
    <p:extLst>
      <p:ext uri="{BB962C8B-B14F-4D97-AF65-F5344CB8AC3E}">
        <p14:creationId xmlns:p14="http://schemas.microsoft.com/office/powerpoint/2010/main" val="2030904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yle A: Circles 2">
    <p:spTree>
      <p:nvGrpSpPr>
        <p:cNvPr id="1" name=""/>
        <p:cNvGrpSpPr/>
        <p:nvPr/>
      </p:nvGrpSpPr>
      <p:grpSpPr>
        <a:xfrm>
          <a:off x="0" y="0"/>
          <a:ext cx="0" cy="0"/>
          <a:chOff x="0" y="0"/>
          <a:chExt cx="0" cy="0"/>
        </a:xfrm>
      </p:grpSpPr>
      <p:pic>
        <p:nvPicPr>
          <p:cNvPr id="6" name="Picture 1" descr="Backgrounds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8"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20"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chemeClr val="tx1">
                    <a:lumMod val="65000"/>
                    <a:lumOff val="35000"/>
                  </a:schemeClr>
                </a:solidFill>
                <a:latin typeface="Century Gothic"/>
                <a:cs typeface="Century Gothic"/>
              </a:defRPr>
            </a:lvl1pPr>
            <a:lvl2pPr marL="0" indent="-285750">
              <a:buClr>
                <a:srgbClr val="6CB239"/>
              </a:buClr>
              <a:buFont typeface="Arial"/>
              <a:buChar char="•"/>
              <a:defRPr sz="1800">
                <a:solidFill>
                  <a:schemeClr val="tx1">
                    <a:lumMod val="65000"/>
                    <a:lumOff val="35000"/>
                  </a:schemeClr>
                </a:solidFill>
                <a:latin typeface="Century Gothic"/>
                <a:cs typeface="Century Gothic"/>
              </a:defRPr>
            </a:lvl2pPr>
            <a:lvl3pPr marL="504000" indent="-228600">
              <a:buClr>
                <a:srgbClr val="6CB239"/>
              </a:buClr>
              <a:buFont typeface="Lucida Grande"/>
              <a:buChar char="–"/>
              <a:defRPr sz="1800">
                <a:solidFill>
                  <a:schemeClr val="tx1">
                    <a:lumMod val="65000"/>
                    <a:lumOff val="35000"/>
                  </a:schemeClr>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1"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2"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rgbClr val="595959"/>
                </a:solidFill>
                <a:latin typeface="Century Gothic" panose="020B0502020202020204" pitchFamily="34" charset="0"/>
              </a:defRPr>
            </a:lvl1pPr>
          </a:lstStyle>
          <a:p>
            <a:pPr>
              <a:defRPr/>
            </a:pPr>
            <a:fld id="{A597F807-1F80-4896-8187-1114D0AF0745}" type="slidenum">
              <a:rPr lang="en-US"/>
              <a:pPr>
                <a:defRPr/>
              </a:pPr>
              <a:t>‹#›</a:t>
            </a:fld>
            <a:endParaRPr lang="en-US"/>
          </a:p>
        </p:txBody>
      </p:sp>
    </p:spTree>
    <p:extLst>
      <p:ext uri="{BB962C8B-B14F-4D97-AF65-F5344CB8AC3E}">
        <p14:creationId xmlns:p14="http://schemas.microsoft.com/office/powerpoint/2010/main" val="1238451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yle A: Column 2">
    <p:spTree>
      <p:nvGrpSpPr>
        <p:cNvPr id="1" name=""/>
        <p:cNvGrpSpPr/>
        <p:nvPr/>
      </p:nvGrpSpPr>
      <p:grpSpPr>
        <a:xfrm>
          <a:off x="0" y="0"/>
          <a:ext cx="0" cy="0"/>
          <a:chOff x="0" y="0"/>
          <a:chExt cx="0" cy="0"/>
        </a:xfrm>
      </p:grpSpPr>
      <p:pic>
        <p:nvPicPr>
          <p:cNvPr id="6" name="Picture 1" descr="Backgrounds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177641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userDrawn="1"/>
        </p:nvSpPr>
        <p:spPr>
          <a:xfrm>
            <a:off x="319088" y="3357563"/>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solidFill>
                  <a:prstClr val="white"/>
                </a:solidFill>
                <a:latin typeface="Century Gothic"/>
                <a:cs typeface="Century Gothic"/>
              </a:rPr>
              <a:t>Energy</a:t>
            </a:r>
            <a:endParaRPr lang="en-US" sz="1100" dirty="0">
              <a:solidFill>
                <a:prstClr val="white"/>
              </a:solidFill>
              <a:latin typeface="Century Gothic"/>
              <a:cs typeface="Century Gothic"/>
            </a:endParaRPr>
          </a:p>
        </p:txBody>
      </p:sp>
      <p:sp>
        <p:nvSpPr>
          <p:cNvPr id="10" name="Subtitle 2"/>
          <p:cNvSpPr txBox="1">
            <a:spLocks/>
          </p:cNvSpPr>
          <p:nvPr userDrawn="1"/>
        </p:nvSpPr>
        <p:spPr>
          <a:xfrm>
            <a:off x="690563" y="5532438"/>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solidFill>
                  <a:prstClr val="white"/>
                </a:solidFill>
                <a:latin typeface="Century Gothic"/>
                <a:cs typeface="Century Gothic"/>
              </a:rPr>
              <a:t>Organic</a:t>
            </a:r>
            <a:endParaRPr lang="en-US" sz="1100" dirty="0">
              <a:solidFill>
                <a:prstClr val="white"/>
              </a:solidFill>
              <a:latin typeface="Century Gothic"/>
              <a:cs typeface="Century Gothic"/>
            </a:endParaRPr>
          </a:p>
        </p:txBody>
      </p:sp>
      <p:pic>
        <p:nvPicPr>
          <p:cNvPr id="11" name="Picture 7"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3"/>
          </p:nvPr>
        </p:nvSpPr>
        <p:spPr>
          <a:xfrm>
            <a:off x="1924470" y="1577123"/>
            <a:ext cx="6577389"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21" name="Content Placeholder 2"/>
          <p:cNvSpPr>
            <a:spLocks noGrp="1"/>
          </p:cNvSpPr>
          <p:nvPr>
            <p:ph idx="14"/>
          </p:nvPr>
        </p:nvSpPr>
        <p:spPr>
          <a:xfrm>
            <a:off x="1924470" y="2373000"/>
            <a:ext cx="6577389" cy="1339418"/>
          </a:xfrm>
          <a:prstGeom prst="rect">
            <a:avLst/>
          </a:prstGeom>
        </p:spPr>
        <p:txBody>
          <a:bodyPr>
            <a:normAutofit/>
          </a:bodyPr>
          <a:lstStyle>
            <a:lvl1pPr marL="0" indent="0">
              <a:buFont typeface="Arial"/>
              <a:buNone/>
              <a:defRPr sz="1800">
                <a:solidFill>
                  <a:schemeClr val="tx1">
                    <a:lumMod val="65000"/>
                    <a:lumOff val="35000"/>
                  </a:schemeClr>
                </a:solidFill>
                <a:latin typeface="Century Gothic"/>
                <a:cs typeface="Century Gothic"/>
              </a:defRPr>
            </a:lvl1pPr>
            <a:lvl2pPr marL="0" indent="-285750">
              <a:buClr>
                <a:srgbClr val="6CB239"/>
              </a:buClr>
              <a:buFont typeface="Arial"/>
              <a:buChar char="•"/>
              <a:defRPr sz="1800">
                <a:solidFill>
                  <a:schemeClr val="tx1">
                    <a:lumMod val="65000"/>
                    <a:lumOff val="35000"/>
                  </a:schemeClr>
                </a:solidFill>
                <a:latin typeface="Century Gothic"/>
                <a:cs typeface="Century Gothic"/>
              </a:defRPr>
            </a:lvl2pPr>
            <a:lvl3pPr marL="504000" indent="-228600">
              <a:buClr>
                <a:srgbClr val="6CB239"/>
              </a:buClr>
              <a:buFont typeface="Lucida Grande"/>
              <a:buChar char="–"/>
              <a:defRPr sz="1800">
                <a:solidFill>
                  <a:schemeClr val="tx1">
                    <a:lumMod val="65000"/>
                    <a:lumOff val="35000"/>
                  </a:schemeClr>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2" name="Content Placeholder 2"/>
          <p:cNvSpPr>
            <a:spLocks noGrp="1"/>
          </p:cNvSpPr>
          <p:nvPr>
            <p:ph idx="15"/>
          </p:nvPr>
        </p:nvSpPr>
        <p:spPr>
          <a:xfrm>
            <a:off x="1924470" y="3933839"/>
            <a:ext cx="6577389"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4" name="Title 1"/>
          <p:cNvSpPr>
            <a:spLocks noGrp="1"/>
          </p:cNvSpPr>
          <p:nvPr>
            <p:ph type="title"/>
          </p:nvPr>
        </p:nvSpPr>
        <p:spPr>
          <a:xfrm>
            <a:off x="1924470" y="269776"/>
            <a:ext cx="6762330" cy="1143000"/>
          </a:xfrm>
        </p:spPr>
        <p:txBody>
          <a:bodyPr>
            <a:normAutofit/>
          </a:bodyPr>
          <a:lstStyle>
            <a:lvl1pPr algn="l">
              <a:defRPr sz="2800">
                <a:solidFill>
                  <a:srgbClr val="5F6062"/>
                </a:solidFill>
                <a:latin typeface="Century Gothic"/>
                <a:cs typeface="Century Gothic"/>
              </a:defRPr>
            </a:lvl1pPr>
          </a:lstStyle>
          <a:p>
            <a:r>
              <a:rPr lang="en-AU" dirty="0" smtClean="0"/>
              <a:t>Click to edit Master title style</a:t>
            </a:r>
            <a:endParaRPr lang="en-US" dirty="0"/>
          </a:p>
        </p:txBody>
      </p:sp>
      <p:sp>
        <p:nvSpPr>
          <p:cNvPr id="12" name="Slide Number Placeholder 5"/>
          <p:cNvSpPr>
            <a:spLocks noGrp="1"/>
          </p:cNvSpPr>
          <p:nvPr>
            <p:ph type="sldNum" sz="quarter" idx="16"/>
          </p:nvPr>
        </p:nvSpPr>
        <p:spPr>
          <a:xfrm>
            <a:off x="8367713" y="6178550"/>
            <a:ext cx="455612" cy="293688"/>
          </a:xfrm>
        </p:spPr>
        <p:txBody>
          <a:bodyPr/>
          <a:lstStyle>
            <a:lvl1pPr>
              <a:defRPr sz="1000">
                <a:solidFill>
                  <a:srgbClr val="595959"/>
                </a:solidFill>
                <a:latin typeface="Century Gothic" panose="020B0502020202020204" pitchFamily="34" charset="0"/>
              </a:defRPr>
            </a:lvl1pPr>
          </a:lstStyle>
          <a:p>
            <a:pPr>
              <a:defRPr/>
            </a:pPr>
            <a:fld id="{8EB272E2-FB44-4757-ADF5-F26FF22F2C14}" type="slidenum">
              <a:rPr lang="en-US"/>
              <a:pPr>
                <a:defRPr/>
              </a:pPr>
              <a:t>‹#›</a:t>
            </a:fld>
            <a:endParaRPr lang="en-US"/>
          </a:p>
        </p:txBody>
      </p:sp>
    </p:spTree>
    <p:extLst>
      <p:ext uri="{BB962C8B-B14F-4D97-AF65-F5344CB8AC3E}">
        <p14:creationId xmlns:p14="http://schemas.microsoft.com/office/powerpoint/2010/main" val="4223661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yle B: Blank">
    <p:spTree>
      <p:nvGrpSpPr>
        <p:cNvPr id="1" name=""/>
        <p:cNvGrpSpPr/>
        <p:nvPr/>
      </p:nvGrpSpPr>
      <p:grpSpPr>
        <a:xfrm>
          <a:off x="0" y="0"/>
          <a:ext cx="0" cy="0"/>
          <a:chOff x="0" y="0"/>
          <a:chExt cx="0" cy="0"/>
        </a:xfrm>
      </p:grpSpPr>
      <p:pic>
        <p:nvPicPr>
          <p:cNvPr id="6" name="Picture 1" descr="Backgrounds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1"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12"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14" name="Title 1"/>
          <p:cNvSpPr>
            <a:spLocks noGrp="1"/>
          </p:cNvSpPr>
          <p:nvPr>
            <p:ph type="title"/>
          </p:nvPr>
        </p:nvSpPr>
        <p:spPr>
          <a:xfrm>
            <a:off x="457200" y="564252"/>
            <a:ext cx="7172673" cy="712477"/>
          </a:xfrm>
          <a:prstGeom prst="rect">
            <a:avLst/>
          </a:prstGeom>
        </p:spPr>
        <p:txBody>
          <a:bodyPr>
            <a:normAutofit/>
          </a:bodyPr>
          <a:lstStyle>
            <a:lvl1pPr algn="l">
              <a:defRPr sz="3000">
                <a:solidFill>
                  <a:srgbClr val="FFFFFF"/>
                </a:solidFill>
                <a:latin typeface="Century Gothic"/>
                <a:cs typeface="Century Gothic"/>
              </a:defRPr>
            </a:lvl1pPr>
          </a:lstStyle>
          <a:p>
            <a:r>
              <a:rPr lang="en-AU" smtClean="0"/>
              <a:t>Click to edit Master title style</a:t>
            </a:r>
            <a:endParaRPr lang="en-US" dirty="0"/>
          </a:p>
        </p:txBody>
      </p:sp>
      <p:sp>
        <p:nvSpPr>
          <p:cNvPr id="13" name="Slide Number Placeholder 5"/>
          <p:cNvSpPr>
            <a:spLocks noGrp="1"/>
          </p:cNvSpPr>
          <p:nvPr>
            <p:ph type="sldNum" sz="quarter" idx="16"/>
          </p:nvPr>
        </p:nvSpPr>
        <p:spPr>
          <a:xfrm>
            <a:off x="8367713" y="6178550"/>
            <a:ext cx="455612" cy="293688"/>
          </a:xfrm>
        </p:spPr>
        <p:txBody>
          <a:bodyPr/>
          <a:lstStyle>
            <a:lvl1pPr>
              <a:defRPr sz="1000">
                <a:solidFill>
                  <a:srgbClr val="FFFFFF"/>
                </a:solidFill>
                <a:latin typeface="Century Gothic" panose="020B0502020202020204" pitchFamily="34" charset="0"/>
              </a:defRPr>
            </a:lvl1pPr>
          </a:lstStyle>
          <a:p>
            <a:pPr>
              <a:defRPr/>
            </a:pPr>
            <a:fld id="{C6F1F161-3AC6-4B9C-8753-41A77FF22A30}" type="slidenum">
              <a:rPr lang="en-US"/>
              <a:pPr>
                <a:defRPr/>
              </a:pPr>
              <a:t>‹#›</a:t>
            </a:fld>
            <a:endParaRPr lang="en-US"/>
          </a:p>
        </p:txBody>
      </p:sp>
    </p:spTree>
    <p:extLst>
      <p:ext uri="{BB962C8B-B14F-4D97-AF65-F5344CB8AC3E}">
        <p14:creationId xmlns:p14="http://schemas.microsoft.com/office/powerpoint/2010/main" val="3925199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yle B: Circles 1">
    <p:spTree>
      <p:nvGrpSpPr>
        <p:cNvPr id="1" name=""/>
        <p:cNvGrpSpPr/>
        <p:nvPr/>
      </p:nvGrpSpPr>
      <p:grpSpPr>
        <a:xfrm>
          <a:off x="0" y="0"/>
          <a:ext cx="0" cy="0"/>
          <a:chOff x="0" y="0"/>
          <a:chExt cx="0" cy="0"/>
        </a:xfrm>
      </p:grpSpPr>
      <p:pic>
        <p:nvPicPr>
          <p:cNvPr id="6" name="Picture 1" descr="Backgrounds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9"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0"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1" name="Title 1"/>
          <p:cNvSpPr>
            <a:spLocks noGrp="1"/>
          </p:cNvSpPr>
          <p:nvPr>
            <p:ph type="title"/>
          </p:nvPr>
        </p:nvSpPr>
        <p:spPr>
          <a:xfrm>
            <a:off x="457200" y="564252"/>
            <a:ext cx="7172673" cy="712477"/>
          </a:xfrm>
          <a:prstGeom prst="rect">
            <a:avLst/>
          </a:prstGeom>
        </p:spPr>
        <p:txBody>
          <a:bodyPr>
            <a:normAutofit/>
          </a:bodyPr>
          <a:lstStyle>
            <a:lvl1pPr algn="l">
              <a:defRPr sz="3000">
                <a:solidFill>
                  <a:srgbClr val="FFFFFF"/>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rgbClr val="FFFFFF"/>
                </a:solidFill>
                <a:latin typeface="Century Gothic" panose="020B0502020202020204" pitchFamily="34" charset="0"/>
              </a:defRPr>
            </a:lvl1pPr>
          </a:lstStyle>
          <a:p>
            <a:pPr>
              <a:defRPr/>
            </a:pPr>
            <a:fld id="{65C7F25D-41E8-45CE-A978-4CC35EFFFC9F}" type="slidenum">
              <a:rPr lang="en-US"/>
              <a:pPr>
                <a:defRPr/>
              </a:pPr>
              <a:t>‹#›</a:t>
            </a:fld>
            <a:endParaRPr lang="en-US"/>
          </a:p>
        </p:txBody>
      </p:sp>
    </p:spTree>
    <p:extLst>
      <p:ext uri="{BB962C8B-B14F-4D97-AF65-F5344CB8AC3E}">
        <p14:creationId xmlns:p14="http://schemas.microsoft.com/office/powerpoint/2010/main" val="267349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yle B: Circles 2">
    <p:spTree>
      <p:nvGrpSpPr>
        <p:cNvPr id="1" name=""/>
        <p:cNvGrpSpPr/>
        <p:nvPr/>
      </p:nvGrpSpPr>
      <p:grpSpPr>
        <a:xfrm>
          <a:off x="0" y="0"/>
          <a:ext cx="0" cy="0"/>
          <a:chOff x="0" y="0"/>
          <a:chExt cx="0" cy="0"/>
        </a:xfrm>
      </p:grpSpPr>
      <p:pic>
        <p:nvPicPr>
          <p:cNvPr id="6" name="Picture 1" descr="Backgrounds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9"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0"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1" name="Title 1"/>
          <p:cNvSpPr>
            <a:spLocks noGrp="1"/>
          </p:cNvSpPr>
          <p:nvPr>
            <p:ph type="title"/>
          </p:nvPr>
        </p:nvSpPr>
        <p:spPr>
          <a:xfrm>
            <a:off x="457200" y="564252"/>
            <a:ext cx="7172673" cy="712477"/>
          </a:xfrm>
          <a:prstGeom prst="rect">
            <a:avLst/>
          </a:prstGeom>
        </p:spPr>
        <p:txBody>
          <a:bodyPr>
            <a:normAutofit/>
          </a:bodyPr>
          <a:lstStyle>
            <a:lvl1pPr algn="l">
              <a:defRPr sz="3000">
                <a:solidFill>
                  <a:srgbClr val="FFFFFF"/>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rgbClr val="FFFFFF"/>
                </a:solidFill>
                <a:latin typeface="Century Gothic" panose="020B0502020202020204" pitchFamily="34" charset="0"/>
              </a:defRPr>
            </a:lvl1pPr>
          </a:lstStyle>
          <a:p>
            <a:pPr>
              <a:defRPr/>
            </a:pPr>
            <a:fld id="{C4C39300-56CF-465F-9004-F1883AC9AB8D}" type="slidenum">
              <a:rPr lang="en-US"/>
              <a:pPr>
                <a:defRPr/>
              </a:pPr>
              <a:t>‹#›</a:t>
            </a:fld>
            <a:endParaRPr lang="en-US"/>
          </a:p>
        </p:txBody>
      </p:sp>
    </p:spTree>
    <p:extLst>
      <p:ext uri="{BB962C8B-B14F-4D97-AF65-F5344CB8AC3E}">
        <p14:creationId xmlns:p14="http://schemas.microsoft.com/office/powerpoint/2010/main" val="1278514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tyle B: Circles 3">
    <p:spTree>
      <p:nvGrpSpPr>
        <p:cNvPr id="1" name=""/>
        <p:cNvGrpSpPr/>
        <p:nvPr/>
      </p:nvGrpSpPr>
      <p:grpSpPr>
        <a:xfrm>
          <a:off x="0" y="0"/>
          <a:ext cx="0" cy="0"/>
          <a:chOff x="0" y="0"/>
          <a:chExt cx="0" cy="0"/>
        </a:xfrm>
      </p:grpSpPr>
      <p:pic>
        <p:nvPicPr>
          <p:cNvPr id="6" name="Picture 1" descr="Backgrounds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9"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0"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1" name="Title 1"/>
          <p:cNvSpPr>
            <a:spLocks noGrp="1"/>
          </p:cNvSpPr>
          <p:nvPr>
            <p:ph type="title"/>
          </p:nvPr>
        </p:nvSpPr>
        <p:spPr>
          <a:xfrm>
            <a:off x="457200" y="564252"/>
            <a:ext cx="7172673" cy="712477"/>
          </a:xfrm>
          <a:prstGeom prst="rect">
            <a:avLst/>
          </a:prstGeom>
        </p:spPr>
        <p:txBody>
          <a:bodyPr>
            <a:normAutofit/>
          </a:bodyPr>
          <a:lstStyle>
            <a:lvl1pPr algn="l">
              <a:defRPr sz="3000">
                <a:solidFill>
                  <a:srgbClr val="FFFFFF"/>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rgbClr val="FFFFFF"/>
                </a:solidFill>
                <a:latin typeface="Century Gothic" panose="020B0502020202020204" pitchFamily="34" charset="0"/>
              </a:defRPr>
            </a:lvl1pPr>
          </a:lstStyle>
          <a:p>
            <a:pPr>
              <a:defRPr/>
            </a:pPr>
            <a:fld id="{A04D5424-1A06-4BE8-8791-C3ADB049C34E}" type="slidenum">
              <a:rPr lang="en-US"/>
              <a:pPr>
                <a:defRPr/>
              </a:pPr>
              <a:t>‹#›</a:t>
            </a:fld>
            <a:endParaRPr lang="en-US"/>
          </a:p>
        </p:txBody>
      </p:sp>
    </p:spTree>
    <p:extLst>
      <p:ext uri="{BB962C8B-B14F-4D97-AF65-F5344CB8AC3E}">
        <p14:creationId xmlns:p14="http://schemas.microsoft.com/office/powerpoint/2010/main" val="3253296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yle B: Column 3">
    <p:spTree>
      <p:nvGrpSpPr>
        <p:cNvPr id="1" name=""/>
        <p:cNvGrpSpPr/>
        <p:nvPr/>
      </p:nvGrpSpPr>
      <p:grpSpPr>
        <a:xfrm>
          <a:off x="0" y="0"/>
          <a:ext cx="0" cy="0"/>
          <a:chOff x="0" y="0"/>
          <a:chExt cx="0" cy="0"/>
        </a:xfrm>
      </p:grpSpPr>
      <p:pic>
        <p:nvPicPr>
          <p:cNvPr id="6" name="Picture 1" descr="Backgrounds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1776413" y="1277938"/>
            <a:ext cx="1827212"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userDrawn="1"/>
        </p:nvSpPr>
        <p:spPr>
          <a:xfrm>
            <a:off x="319088" y="3357563"/>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solidFill>
                  <a:prstClr val="white"/>
                </a:solidFill>
                <a:latin typeface="Century Gothic"/>
                <a:cs typeface="Century Gothic"/>
              </a:rPr>
              <a:t>Solutions</a:t>
            </a:r>
            <a:endParaRPr lang="en-US" sz="1100" dirty="0">
              <a:solidFill>
                <a:prstClr val="white"/>
              </a:solidFill>
              <a:latin typeface="Century Gothic"/>
              <a:cs typeface="Century Gothic"/>
            </a:endParaRPr>
          </a:p>
        </p:txBody>
      </p:sp>
      <p:sp>
        <p:nvSpPr>
          <p:cNvPr id="9" name="Subtitle 2"/>
          <p:cNvSpPr txBox="1">
            <a:spLocks/>
          </p:cNvSpPr>
          <p:nvPr userDrawn="1"/>
        </p:nvSpPr>
        <p:spPr>
          <a:xfrm>
            <a:off x="690563" y="5532438"/>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solidFill>
                  <a:prstClr val="white"/>
                </a:solidFill>
                <a:latin typeface="Century Gothic"/>
                <a:cs typeface="Century Gothic"/>
              </a:rPr>
              <a:t>Compliance</a:t>
            </a:r>
            <a:endParaRPr lang="en-US" sz="1100" dirty="0">
              <a:solidFill>
                <a:prstClr val="white"/>
              </a:solidFill>
              <a:latin typeface="Century Gothic"/>
              <a:cs typeface="Century Gothic"/>
            </a:endParaRPr>
          </a:p>
        </p:txBody>
      </p:sp>
      <p:pic>
        <p:nvPicPr>
          <p:cNvPr id="10" name="Picture 6"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idx="13"/>
          </p:nvPr>
        </p:nvSpPr>
        <p:spPr>
          <a:xfrm>
            <a:off x="1924470" y="1577123"/>
            <a:ext cx="656791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21" name="Content Placeholder 2"/>
          <p:cNvSpPr>
            <a:spLocks noGrp="1"/>
          </p:cNvSpPr>
          <p:nvPr>
            <p:ph idx="14"/>
          </p:nvPr>
        </p:nvSpPr>
        <p:spPr>
          <a:xfrm>
            <a:off x="1924470" y="2373000"/>
            <a:ext cx="656791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2" name="Content Placeholder 2"/>
          <p:cNvSpPr>
            <a:spLocks noGrp="1"/>
          </p:cNvSpPr>
          <p:nvPr>
            <p:ph idx="15"/>
          </p:nvPr>
        </p:nvSpPr>
        <p:spPr>
          <a:xfrm>
            <a:off x="1924470" y="3933839"/>
            <a:ext cx="656791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3" name="Title 1"/>
          <p:cNvSpPr>
            <a:spLocks noGrp="1"/>
          </p:cNvSpPr>
          <p:nvPr>
            <p:ph type="title"/>
          </p:nvPr>
        </p:nvSpPr>
        <p:spPr>
          <a:xfrm>
            <a:off x="1924470" y="269776"/>
            <a:ext cx="6762330" cy="1143000"/>
          </a:xfrm>
        </p:spPr>
        <p:txBody>
          <a:bodyPr>
            <a:norm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
        <p:nvSpPr>
          <p:cNvPr id="12" name="Slide Number Placeholder 5"/>
          <p:cNvSpPr>
            <a:spLocks noGrp="1"/>
          </p:cNvSpPr>
          <p:nvPr>
            <p:ph type="sldNum" sz="quarter" idx="16"/>
          </p:nvPr>
        </p:nvSpPr>
        <p:spPr>
          <a:xfrm>
            <a:off x="8367713" y="6178550"/>
            <a:ext cx="455612" cy="293688"/>
          </a:xfrm>
        </p:spPr>
        <p:txBody>
          <a:bodyPr/>
          <a:lstStyle>
            <a:lvl1pPr>
              <a:defRPr sz="1000">
                <a:solidFill>
                  <a:srgbClr val="FFFFFF"/>
                </a:solidFill>
                <a:latin typeface="Century Gothic" panose="020B0502020202020204" pitchFamily="34" charset="0"/>
              </a:defRPr>
            </a:lvl1pPr>
          </a:lstStyle>
          <a:p>
            <a:pPr>
              <a:defRPr/>
            </a:pPr>
            <a:fld id="{9B28EDFC-E78A-4C31-BF2E-CB255495307A}" type="slidenum">
              <a:rPr lang="en-US"/>
              <a:pPr>
                <a:defRPr/>
              </a:pPr>
              <a:t>‹#›</a:t>
            </a:fld>
            <a:endParaRPr lang="en-US"/>
          </a:p>
        </p:txBody>
      </p:sp>
    </p:spTree>
    <p:extLst>
      <p:ext uri="{BB962C8B-B14F-4D97-AF65-F5344CB8AC3E}">
        <p14:creationId xmlns:p14="http://schemas.microsoft.com/office/powerpoint/2010/main" val="2704376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yle A: Plant Diagram">
    <p:spTree>
      <p:nvGrpSpPr>
        <p:cNvPr id="1" name=""/>
        <p:cNvGrpSpPr/>
        <p:nvPr/>
      </p:nvGrpSpPr>
      <p:grpSpPr>
        <a:xfrm>
          <a:off x="0" y="0"/>
          <a:ext cx="0" cy="0"/>
          <a:chOff x="0" y="0"/>
          <a:chExt cx="0" cy="0"/>
        </a:xfrm>
      </p:grpSpPr>
      <p:pic>
        <p:nvPicPr>
          <p:cNvPr id="5" name="Picture 1" descr="Backgrounds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7"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5"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6" name="Content Placeholder 2"/>
          <p:cNvSpPr>
            <a:spLocks noGrp="1"/>
          </p:cNvSpPr>
          <p:nvPr>
            <p:ph idx="14"/>
          </p:nvPr>
        </p:nvSpPr>
        <p:spPr>
          <a:xfrm>
            <a:off x="457200" y="2373000"/>
            <a:ext cx="8229600" cy="640776"/>
          </a:xfrm>
          <a:prstGeom prst="rect">
            <a:avLst/>
          </a:prstGeom>
        </p:spPr>
        <p:txBody>
          <a:bodyPr>
            <a:normAutofit/>
          </a:bodyPr>
          <a:lstStyle>
            <a:lvl1pPr marL="0" indent="0">
              <a:buFont typeface="Arial"/>
              <a:buNone/>
              <a:defRPr sz="1800">
                <a:solidFill>
                  <a:schemeClr val="tx1">
                    <a:lumMod val="65000"/>
                    <a:lumOff val="35000"/>
                  </a:schemeClr>
                </a:solidFill>
                <a:latin typeface="Century Gothic"/>
                <a:cs typeface="Century Gothic"/>
              </a:defRPr>
            </a:lvl1pPr>
            <a:lvl2pPr marL="0" indent="-285750">
              <a:buClr>
                <a:srgbClr val="6CB239"/>
              </a:buClr>
              <a:buFont typeface="Arial"/>
              <a:buChar char="•"/>
              <a:defRPr sz="2000">
                <a:solidFill>
                  <a:schemeClr val="tx1">
                    <a:lumMod val="65000"/>
                    <a:lumOff val="35000"/>
                  </a:schemeClr>
                </a:solidFill>
              </a:defRPr>
            </a:lvl2pPr>
            <a:lvl3pPr marL="504000" indent="-228600">
              <a:buClr>
                <a:srgbClr val="6CB239"/>
              </a:buClr>
              <a:buFont typeface="Lucida Grande"/>
              <a:buChar cha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0"/>
            <a:endParaRPr lang="en-AU" dirty="0" smtClean="0"/>
          </a:p>
        </p:txBody>
      </p:sp>
      <p:sp>
        <p:nvSpPr>
          <p:cNvPr id="9" name="Slide Number Placeholder 5"/>
          <p:cNvSpPr>
            <a:spLocks noGrp="1"/>
          </p:cNvSpPr>
          <p:nvPr>
            <p:ph type="sldNum" sz="quarter" idx="15"/>
          </p:nvPr>
        </p:nvSpPr>
        <p:spPr>
          <a:xfrm>
            <a:off x="8367713" y="6178550"/>
            <a:ext cx="455612" cy="293688"/>
          </a:xfrm>
        </p:spPr>
        <p:txBody>
          <a:bodyPr/>
          <a:lstStyle>
            <a:lvl1pPr>
              <a:defRPr sz="1000">
                <a:solidFill>
                  <a:srgbClr val="5F6062"/>
                </a:solidFill>
                <a:latin typeface="Century Gothic" panose="020B0502020202020204" pitchFamily="34" charset="0"/>
              </a:defRPr>
            </a:lvl1pPr>
          </a:lstStyle>
          <a:p>
            <a:pPr>
              <a:defRPr/>
            </a:pPr>
            <a:fld id="{8E63B13B-A3D1-41A6-897A-DD7D630828D1}" type="slidenum">
              <a:rPr lang="en-US"/>
              <a:pPr>
                <a:defRPr/>
              </a:pPr>
              <a:t>‹#›</a:t>
            </a:fld>
            <a:endParaRPr lang="en-US"/>
          </a:p>
        </p:txBody>
      </p:sp>
    </p:spTree>
    <p:extLst>
      <p:ext uri="{BB962C8B-B14F-4D97-AF65-F5344CB8AC3E}">
        <p14:creationId xmlns:p14="http://schemas.microsoft.com/office/powerpoint/2010/main" val="551679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bara Location">
    <p:spTree>
      <p:nvGrpSpPr>
        <p:cNvPr id="1" name=""/>
        <p:cNvGrpSpPr/>
        <p:nvPr/>
      </p:nvGrpSpPr>
      <p:grpSpPr>
        <a:xfrm>
          <a:off x="0" y="0"/>
          <a:ext cx="0" cy="0"/>
          <a:chOff x="0" y="0"/>
          <a:chExt cx="0" cy="0"/>
        </a:xfrm>
      </p:grpSpPr>
      <p:pic>
        <p:nvPicPr>
          <p:cNvPr id="4" name="Picture 6" descr="Pilbara Location Ma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6"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1"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8" name="Slide Number Placeholder 5"/>
          <p:cNvSpPr>
            <a:spLocks noGrp="1"/>
          </p:cNvSpPr>
          <p:nvPr>
            <p:ph type="sldNum" sz="quarter" idx="14"/>
          </p:nvPr>
        </p:nvSpPr>
        <p:spPr>
          <a:xfrm>
            <a:off x="8367713" y="6178550"/>
            <a:ext cx="455612" cy="293688"/>
          </a:xfrm>
        </p:spPr>
        <p:txBody>
          <a:bodyPr/>
          <a:lstStyle>
            <a:lvl1pPr>
              <a:defRPr sz="1000">
                <a:solidFill>
                  <a:srgbClr val="5F6062"/>
                </a:solidFill>
                <a:latin typeface="Century Gothic" panose="020B0502020202020204" pitchFamily="34" charset="0"/>
              </a:defRPr>
            </a:lvl1pPr>
          </a:lstStyle>
          <a:p>
            <a:pPr>
              <a:defRPr/>
            </a:pPr>
            <a:fld id="{69153450-BD96-4AD9-A04A-BD67147D28E3}" type="slidenum">
              <a:rPr lang="en-US"/>
              <a:pPr>
                <a:defRPr/>
              </a:pPr>
              <a:t>‹#›</a:t>
            </a:fld>
            <a:endParaRPr lang="en-US"/>
          </a:p>
        </p:txBody>
      </p:sp>
    </p:spTree>
    <p:extLst>
      <p:ext uri="{BB962C8B-B14F-4D97-AF65-F5344CB8AC3E}">
        <p14:creationId xmlns:p14="http://schemas.microsoft.com/office/powerpoint/2010/main" val="934103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th Location">
    <p:spTree>
      <p:nvGrpSpPr>
        <p:cNvPr id="1" name=""/>
        <p:cNvGrpSpPr/>
        <p:nvPr/>
      </p:nvGrpSpPr>
      <p:grpSpPr>
        <a:xfrm>
          <a:off x="0" y="0"/>
          <a:ext cx="0" cy="0"/>
          <a:chOff x="0" y="0"/>
          <a:chExt cx="0" cy="0"/>
        </a:xfrm>
      </p:grpSpPr>
      <p:pic>
        <p:nvPicPr>
          <p:cNvPr id="4" name="Picture 6" descr="Perth Location Ma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6"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1"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8" name="Slide Number Placeholder 5"/>
          <p:cNvSpPr>
            <a:spLocks noGrp="1"/>
          </p:cNvSpPr>
          <p:nvPr>
            <p:ph type="sldNum" sz="quarter" idx="14"/>
          </p:nvPr>
        </p:nvSpPr>
        <p:spPr>
          <a:xfrm>
            <a:off x="8367713" y="6178550"/>
            <a:ext cx="455612" cy="293688"/>
          </a:xfrm>
        </p:spPr>
        <p:txBody>
          <a:bodyPr/>
          <a:lstStyle>
            <a:lvl1pPr>
              <a:defRPr sz="1000">
                <a:solidFill>
                  <a:srgbClr val="5F6062"/>
                </a:solidFill>
                <a:latin typeface="Century Gothic" panose="020B0502020202020204" pitchFamily="34" charset="0"/>
              </a:defRPr>
            </a:lvl1pPr>
          </a:lstStyle>
          <a:p>
            <a:pPr>
              <a:defRPr/>
            </a:pPr>
            <a:fld id="{840BF3F3-E776-4F78-A0F3-DA596D62F1EC}" type="slidenum">
              <a:rPr lang="en-US"/>
              <a:pPr>
                <a:defRPr/>
              </a:pPr>
              <a:t>‹#›</a:t>
            </a:fld>
            <a:endParaRPr lang="en-US"/>
          </a:p>
        </p:txBody>
      </p:sp>
    </p:spTree>
    <p:extLst>
      <p:ext uri="{BB962C8B-B14F-4D97-AF65-F5344CB8AC3E}">
        <p14:creationId xmlns:p14="http://schemas.microsoft.com/office/powerpoint/2010/main" val="43506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Faqs">
    <p:spTree>
      <p:nvGrpSpPr>
        <p:cNvPr id="1" name=""/>
        <p:cNvGrpSpPr/>
        <p:nvPr/>
      </p:nvGrpSpPr>
      <p:grpSpPr>
        <a:xfrm>
          <a:off x="0" y="0"/>
          <a:ext cx="0" cy="0"/>
          <a:chOff x="0" y="0"/>
          <a:chExt cx="0" cy="0"/>
        </a:xfrm>
      </p:grpSpPr>
      <p:pic>
        <p:nvPicPr>
          <p:cNvPr id="4" name="Picture 6" descr="Backgrounds2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84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554038" y="2924175"/>
            <a:ext cx="2578100" cy="720725"/>
          </a:xfrm>
          <a:prstGeom prst="rect">
            <a:avLst/>
          </a:prstGeom>
        </p:spPr>
        <p:txBody>
          <a:bodyPr>
            <a:normAutofit/>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10000"/>
              </a:lnSpc>
              <a:defRPr/>
            </a:pPr>
            <a:r>
              <a:rPr lang="en-GB" sz="1200" dirty="0" smtClean="0">
                <a:latin typeface="Century Gothic"/>
                <a:cs typeface="Century Gothic"/>
              </a:rPr>
              <a:t>Number of plastic bags used </a:t>
            </a:r>
            <a:br>
              <a:rPr lang="en-GB" sz="1200" dirty="0" smtClean="0">
                <a:latin typeface="Century Gothic"/>
                <a:cs typeface="Century Gothic"/>
              </a:rPr>
            </a:br>
            <a:r>
              <a:rPr lang="en-GB" sz="1200" dirty="0" smtClean="0">
                <a:latin typeface="Century Gothic"/>
                <a:cs typeface="Century Gothic"/>
              </a:rPr>
              <a:t>by Australians in 2007.*</a:t>
            </a:r>
            <a:endParaRPr lang="en-GB" sz="1200" baseline="30000" dirty="0" smtClean="0">
              <a:latin typeface="Century Gothic"/>
              <a:cs typeface="Century Gothic"/>
            </a:endParaRPr>
          </a:p>
        </p:txBody>
      </p:sp>
      <p:cxnSp>
        <p:nvCxnSpPr>
          <p:cNvPr id="6" name="Straight Connector 5"/>
          <p:cNvCxnSpPr/>
          <p:nvPr userDrawn="1"/>
        </p:nvCxnSpPr>
        <p:spPr>
          <a:xfrm flipH="1">
            <a:off x="0" y="5765800"/>
            <a:ext cx="19875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userDrawn="1"/>
        </p:nvSpPr>
        <p:spPr>
          <a:xfrm>
            <a:off x="3348038" y="2924175"/>
            <a:ext cx="2433637" cy="792163"/>
          </a:xfrm>
          <a:prstGeom prst="rect">
            <a:avLst/>
          </a:prstGeom>
        </p:spPr>
        <p:txBody>
          <a:bodyPr>
            <a:normAutofit/>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10000"/>
              </a:lnSpc>
              <a:defRPr/>
            </a:pPr>
            <a:r>
              <a:rPr lang="en-GB" sz="1200" dirty="0" smtClean="0">
                <a:latin typeface="Century Gothic"/>
                <a:cs typeface="Century Gothic"/>
              </a:rPr>
              <a:t>Of construction and demolition waste sent to landfill in 2006/2007.</a:t>
            </a:r>
            <a:r>
              <a:rPr lang="en-GB" sz="1200" baseline="30000" dirty="0" smtClean="0">
                <a:latin typeface="Century Gothic"/>
                <a:cs typeface="Century Gothic"/>
              </a:rPr>
              <a:t>#</a:t>
            </a:r>
          </a:p>
        </p:txBody>
      </p:sp>
      <p:sp>
        <p:nvSpPr>
          <p:cNvPr id="8" name="Subtitle 2"/>
          <p:cNvSpPr txBox="1">
            <a:spLocks/>
          </p:cNvSpPr>
          <p:nvPr userDrawn="1"/>
        </p:nvSpPr>
        <p:spPr>
          <a:xfrm>
            <a:off x="6242050" y="2924175"/>
            <a:ext cx="2433638" cy="985838"/>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sz="1200" dirty="0" smtClean="0">
                <a:latin typeface="Century Gothic"/>
                <a:cs typeface="Century Gothic"/>
              </a:rPr>
              <a:t>Tonnes of commercial and industrial waste produced by Australians in 2006/2007.</a:t>
            </a:r>
            <a:r>
              <a:rPr lang="en-GB" sz="1200" baseline="30000" dirty="0" smtClean="0">
                <a:latin typeface="Century Gothic"/>
                <a:cs typeface="Century Gothic"/>
              </a:rPr>
              <a:t>#</a:t>
            </a:r>
            <a:r>
              <a:rPr lang="en-GB" sz="1200" dirty="0" smtClean="0">
                <a:latin typeface="Century Gothic"/>
                <a:cs typeface="Century Gothic"/>
              </a:rPr>
              <a:t> </a:t>
            </a:r>
            <a:br>
              <a:rPr lang="en-GB" sz="1200" dirty="0" smtClean="0">
                <a:latin typeface="Century Gothic"/>
                <a:cs typeface="Century Gothic"/>
              </a:rPr>
            </a:br>
            <a:r>
              <a:rPr lang="en-GB" sz="1200" dirty="0" smtClean="0">
                <a:latin typeface="Century Gothic"/>
                <a:cs typeface="Century Gothic"/>
              </a:rPr>
              <a:t>44% of this ended up in landfill.</a:t>
            </a:r>
          </a:p>
        </p:txBody>
      </p:sp>
      <p:sp>
        <p:nvSpPr>
          <p:cNvPr id="11" name="Subtitle 2"/>
          <p:cNvSpPr>
            <a:spLocks noGrp="1"/>
          </p:cNvSpPr>
          <p:nvPr>
            <p:ph type="subTitle" idx="1"/>
          </p:nvPr>
        </p:nvSpPr>
        <p:spPr>
          <a:xfrm>
            <a:off x="685800" y="5917612"/>
            <a:ext cx="7918648" cy="535724"/>
          </a:xfrm>
          <a:prstGeom prst="rect">
            <a:avLst/>
          </a:prstGeom>
        </p:spPr>
        <p:txBody>
          <a:bodyPr>
            <a:normAutofit/>
          </a:bodyPr>
          <a:lstStyle>
            <a:lvl1pPr marL="0" indent="0" algn="l">
              <a:buNone/>
              <a:defRPr sz="150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2" name="Title 1"/>
          <p:cNvSpPr>
            <a:spLocks noGrp="1"/>
          </p:cNvSpPr>
          <p:nvPr>
            <p:ph type="ctrTitle"/>
          </p:nvPr>
        </p:nvSpPr>
        <p:spPr>
          <a:xfrm>
            <a:off x="685800" y="4681782"/>
            <a:ext cx="4725988" cy="931244"/>
          </a:xfrm>
          <a:prstGeom prst="rect">
            <a:avLst/>
          </a:prstGeom>
        </p:spPr>
        <p:txBody>
          <a:bodyPr>
            <a:no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Tree>
    <p:extLst>
      <p:ext uri="{BB962C8B-B14F-4D97-AF65-F5344CB8AC3E}">
        <p14:creationId xmlns:p14="http://schemas.microsoft.com/office/powerpoint/2010/main" val="252633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28600" y="5842388"/>
            <a:ext cx="8694737" cy="831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en-US" sz="1800"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443" y="5874071"/>
            <a:ext cx="3922776" cy="768096"/>
          </a:xfrm>
          <a:prstGeom prst="rect">
            <a:avLst/>
          </a:prstGeom>
        </p:spPr>
      </p:pic>
      <p:sp>
        <p:nvSpPr>
          <p:cNvPr id="7" name="Picture Placeholder 7"/>
          <p:cNvSpPr>
            <a:spLocks noGrp="1"/>
          </p:cNvSpPr>
          <p:nvPr>
            <p:ph type="pic" sz="quarter" idx="11"/>
          </p:nvPr>
        </p:nvSpPr>
        <p:spPr>
          <a:xfrm>
            <a:off x="228600" y="230197"/>
            <a:ext cx="8694738" cy="5507489"/>
          </a:xfrm>
          <a:prstGeom prst="rect">
            <a:avLst/>
          </a:prstGeom>
          <a:noFill/>
        </p:spPr>
        <p:txBody>
          <a:bodyPr>
            <a:normAutofit/>
          </a:bodyPr>
          <a:lstStyle>
            <a:lvl1pPr marL="0" indent="0">
              <a:buNone/>
              <a:defRPr sz="2000">
                <a:latin typeface="Arial" pitchFamily="34" charset="0"/>
                <a:cs typeface="Arial" pitchFamily="34" charset="0"/>
              </a:defRPr>
            </a:lvl1pPr>
          </a:lstStyle>
          <a:p>
            <a:endParaRPr lang="en-US" dirty="0"/>
          </a:p>
        </p:txBody>
      </p:sp>
      <p:sp>
        <p:nvSpPr>
          <p:cNvPr id="9" name="Rectangle 8"/>
          <p:cNvSpPr/>
          <p:nvPr userDrawn="1"/>
        </p:nvSpPr>
        <p:spPr>
          <a:xfrm>
            <a:off x="228600" y="5737686"/>
            <a:ext cx="8694737" cy="10470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en-US" sz="1800" dirty="0">
              <a:solidFill>
                <a:prstClr val="white"/>
              </a:solidFill>
            </a:endParaRPr>
          </a:p>
        </p:txBody>
      </p:sp>
      <p:sp>
        <p:nvSpPr>
          <p:cNvPr id="11" name="Text Placeholder 18"/>
          <p:cNvSpPr>
            <a:spLocks noGrp="1"/>
          </p:cNvSpPr>
          <p:nvPr>
            <p:ph type="body" sz="quarter" idx="12" hasCustomPrompt="1"/>
          </p:nvPr>
        </p:nvSpPr>
        <p:spPr bwMode="white">
          <a:xfrm>
            <a:off x="4572000" y="3429000"/>
            <a:ext cx="3957114" cy="761120"/>
          </a:xfrm>
          <a:prstGeom prst="rect">
            <a:avLst/>
          </a:prstGeom>
          <a:effectLst>
            <a:outerShdw blurRad="25400" dist="12700" dir="2700000" algn="tl" rotWithShape="0">
              <a:prstClr val="black">
                <a:alpha val="40000"/>
              </a:prstClr>
            </a:outerShdw>
          </a:effectLst>
        </p:spPr>
        <p:txBody>
          <a:bodyPr anchor="b"/>
          <a:lstStyle>
            <a:lvl1pPr marL="0" indent="0" algn="r">
              <a:buNone/>
              <a:defRPr b="1">
                <a:solidFill>
                  <a:srgbClr val="FFCE00"/>
                </a:solidFill>
                <a:latin typeface="Arial" pitchFamily="34" charset="0"/>
                <a:cs typeface="Arial" pitchFamily="34" charset="0"/>
              </a:defRPr>
            </a:lvl1pPr>
          </a:lstStyle>
          <a:p>
            <a:pPr lvl="0"/>
            <a:r>
              <a:rPr lang="en-US" dirty="0" smtClean="0"/>
              <a:t>TITLE</a:t>
            </a:r>
            <a:endParaRPr lang="en-US" dirty="0"/>
          </a:p>
        </p:txBody>
      </p:sp>
      <p:sp>
        <p:nvSpPr>
          <p:cNvPr id="12" name="Text Placeholder 21"/>
          <p:cNvSpPr>
            <a:spLocks noGrp="1"/>
          </p:cNvSpPr>
          <p:nvPr>
            <p:ph type="body" sz="quarter" idx="13" hasCustomPrompt="1"/>
          </p:nvPr>
        </p:nvSpPr>
        <p:spPr bwMode="white">
          <a:xfrm>
            <a:off x="4575968" y="4264118"/>
            <a:ext cx="3953146" cy="648396"/>
          </a:xfrm>
          <a:prstGeom prst="rect">
            <a:avLst/>
          </a:prstGeom>
          <a:effectLst>
            <a:outerShdw blurRad="25400" dist="12700" dir="2700000" algn="tl" rotWithShape="0">
              <a:prstClr val="black">
                <a:alpha val="40000"/>
              </a:prstClr>
            </a:outerShdw>
          </a:effectLst>
        </p:spPr>
        <p:txBody>
          <a:bodyPr/>
          <a:lstStyle>
            <a:lvl1pPr marL="0" indent="0" algn="r">
              <a:buNone/>
              <a:defRPr sz="1800" b="0">
                <a:solidFill>
                  <a:srgbClr val="FFCE00"/>
                </a:solidFill>
                <a:latin typeface="Arial" pitchFamily="34" charset="0"/>
                <a:cs typeface="Arial" pitchFamily="34" charset="0"/>
              </a:defRPr>
            </a:lvl1pPr>
          </a:lstStyle>
          <a:p>
            <a:pPr lvl="0"/>
            <a:r>
              <a:rPr lang="en-US" dirty="0" smtClean="0"/>
              <a:t>Subtitle or Name</a:t>
            </a:r>
            <a:endParaRPr lang="en-US" dirty="0"/>
          </a:p>
        </p:txBody>
      </p:sp>
      <p:grpSp>
        <p:nvGrpSpPr>
          <p:cNvPr id="13" name="Group 12"/>
          <p:cNvGrpSpPr/>
          <p:nvPr userDrawn="1"/>
        </p:nvGrpSpPr>
        <p:grpSpPr>
          <a:xfrm>
            <a:off x="228600" y="638181"/>
            <a:ext cx="2291583" cy="914399"/>
            <a:chOff x="228600" y="638181"/>
            <a:chExt cx="2291583" cy="914399"/>
          </a:xfrm>
        </p:grpSpPr>
        <p:sp>
          <p:nvSpPr>
            <p:cNvPr id="14" name="Rectangle 13"/>
            <p:cNvSpPr/>
            <p:nvPr userDrawn="1"/>
          </p:nvSpPr>
          <p:spPr>
            <a:xfrm>
              <a:off x="228600" y="638181"/>
              <a:ext cx="2291583" cy="914399"/>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en-US" sz="1800" dirty="0">
                <a:solidFill>
                  <a:prstClr val="white"/>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129" y="914469"/>
              <a:ext cx="1564524" cy="361824"/>
            </a:xfrm>
            <a:prstGeom prst="rect">
              <a:avLst/>
            </a:prstGeom>
          </p:spPr>
        </p:pic>
      </p:grpSp>
    </p:spTree>
    <p:extLst>
      <p:ext uri="{BB962C8B-B14F-4D97-AF65-F5344CB8AC3E}">
        <p14:creationId xmlns:p14="http://schemas.microsoft.com/office/powerpoint/2010/main" val="34462071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4pPr marL="1431925" indent="-225425">
              <a:buFont typeface="Arial" pitchFamily="34" charset="0"/>
              <a:buChar char="•"/>
              <a:defRPr sz="1800"/>
            </a:lvl4pPr>
            <a:lvl5pPr marL="1936750"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171E884C-FA7D-4906-9AF1-7FA8255976D8}" type="slidenum">
              <a:rPr lang="en-US" smtClean="0">
                <a:latin typeface="Arial" charset="0"/>
              </a:rPr>
              <a:pPr defTabSz="914400" eaLnBrk="1" hangingPunct="1"/>
              <a:t>‹#›</a:t>
            </a:fld>
            <a:endParaRPr lang="en-US" dirty="0">
              <a:latin typeface="Arial" charset="0"/>
            </a:endParaRPr>
          </a:p>
        </p:txBody>
      </p:sp>
      <p:sp>
        <p:nvSpPr>
          <p:cNvPr id="8" name="TextBox 7"/>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601" y="302231"/>
            <a:ext cx="1564524" cy="361823"/>
          </a:xfrm>
          <a:prstGeom prst="rect">
            <a:avLst/>
          </a:prstGeom>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0605" y="169569"/>
            <a:ext cx="23812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324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with circ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698" y="1226248"/>
            <a:ext cx="8108033" cy="2447209"/>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marL="5715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7313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431925" marR="0" indent="-233363" algn="l" defTabSz="914400" rtl="0" eaLnBrk="1" fontAlgn="auto" latinLnBrk="0" hangingPunct="1">
              <a:lnSpc>
                <a:spcPct val="100000"/>
              </a:lnSpc>
              <a:spcBef>
                <a:spcPct val="20000"/>
              </a:spcBef>
              <a:spcAft>
                <a:spcPts val="0"/>
              </a:spcAft>
              <a:buClrTx/>
              <a:buSzTx/>
              <a:buFont typeface="Arial" pitchFamily="34" charset="0"/>
              <a:buChar char="•"/>
              <a:tabLst/>
              <a:defRPr sz="1800"/>
            </a:lvl4pPr>
            <a:lvl5pPr marL="1941513" marR="0" indent="-225425" algn="l" defTabSz="914400" rtl="0" eaLnBrk="1" fontAlgn="auto" latinLnBrk="0" hangingPunct="1">
              <a:lnSpc>
                <a:spcPct val="100000"/>
              </a:lnSpc>
              <a:spcBef>
                <a:spcPct val="20000"/>
              </a:spcBef>
              <a:spcAft>
                <a:spcPts val="0"/>
              </a:spcAft>
              <a:buClrTx/>
              <a:buSzTx/>
              <a:buFont typeface="Arial" pitchFamily="34" charset="0"/>
              <a:buChar char="•"/>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4698" y="3791943"/>
            <a:ext cx="2913717" cy="2838703"/>
          </a:xfrm>
          <a:prstGeom prst="rect">
            <a:avLst/>
          </a:prstGeom>
        </p:spPr>
      </p:pic>
      <p:sp>
        <p:nvSpPr>
          <p:cNvPr id="7" name="Text Placeholder 6"/>
          <p:cNvSpPr>
            <a:spLocks noGrp="1"/>
          </p:cNvSpPr>
          <p:nvPr>
            <p:ph type="body" sz="quarter" idx="13"/>
          </p:nvPr>
        </p:nvSpPr>
        <p:spPr>
          <a:xfrm>
            <a:off x="508000" y="3684028"/>
            <a:ext cx="5205413" cy="2408797"/>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marL="5715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7313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431925" marR="0" indent="-233363" algn="l" defTabSz="914400" rtl="0" eaLnBrk="1" fontAlgn="auto" latinLnBrk="0" hangingPunct="1">
              <a:lnSpc>
                <a:spcPct val="100000"/>
              </a:lnSpc>
              <a:spcBef>
                <a:spcPct val="20000"/>
              </a:spcBef>
              <a:spcAft>
                <a:spcPts val="0"/>
              </a:spcAft>
              <a:buClrTx/>
              <a:buSzTx/>
              <a:buFont typeface="Arial" pitchFamily="34" charset="0"/>
              <a:buChar char="•"/>
              <a:tabLst/>
              <a:defRPr/>
            </a:lvl4pPr>
            <a:lvl5pPr marL="1941513" marR="0" indent="-225425" algn="l" defTabSz="914400" rtl="0" eaLnBrk="1" fontAlgn="auto" latinLnBrk="0" hangingPunct="1">
              <a:lnSpc>
                <a:spcPct val="100000"/>
              </a:lnSpc>
              <a:spcBef>
                <a:spcPct val="20000"/>
              </a:spcBef>
              <a:spcAft>
                <a:spcPts val="0"/>
              </a:spcAft>
              <a:buClrTx/>
              <a:buSzTx/>
              <a:buFont typeface="Arial" pitchFamily="34" charset="0"/>
              <a:buChar char="•"/>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hasCustomPrompt="1"/>
          </p:nvPr>
        </p:nvSpPr>
        <p:spPr>
          <a:xfrm>
            <a:off x="6717933" y="4381720"/>
            <a:ext cx="1733660" cy="1765374"/>
          </a:xfrm>
        </p:spPr>
        <p:txBody>
          <a:bodyPr anchor="ctr" anchorCtr="0">
            <a:noAutofit/>
          </a:bodyPr>
          <a:lstStyle>
            <a:lvl1pPr algn="ctr">
              <a:defRPr lang="en-US" sz="1600" b="1" smtClean="0">
                <a:solidFill>
                  <a:schemeClr val="tx1"/>
                </a:solidFill>
              </a:defRPr>
            </a:lvl1pPr>
          </a:lstStyle>
          <a:p>
            <a:pPr algn="ctr"/>
            <a:r>
              <a:rPr lang="en-US" dirty="0" smtClean="0"/>
              <a:t>Insert short fact HERE.</a:t>
            </a:r>
            <a:endParaRPr lang="en-US" dirty="0"/>
          </a:p>
        </p:txBody>
      </p:sp>
      <p:sp>
        <p:nvSpPr>
          <p:cNvPr id="8"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9" name="TextBox 8"/>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601" y="302231"/>
            <a:ext cx="1564524" cy="361823"/>
          </a:xfrm>
          <a:prstGeom prst="rect">
            <a:avLst/>
          </a:prstGeom>
        </p:spPr>
      </p:pic>
    </p:spTree>
    <p:extLst>
      <p:ext uri="{BB962C8B-B14F-4D97-AF65-F5344CB8AC3E}">
        <p14:creationId xmlns:p14="http://schemas.microsoft.com/office/powerpoint/2010/main" val="26765168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with circle">
    <p:spTree>
      <p:nvGrpSpPr>
        <p:cNvPr id="1" name=""/>
        <p:cNvGrpSpPr/>
        <p:nvPr/>
      </p:nvGrpSpPr>
      <p:grpSpPr>
        <a:xfrm>
          <a:off x="0" y="0"/>
          <a:ext cx="0" cy="0"/>
          <a:chOff x="0" y="0"/>
          <a:chExt cx="0" cy="0"/>
        </a:xfrm>
      </p:grpSpPr>
      <p:sp>
        <p:nvSpPr>
          <p:cNvPr id="2" name="Title 1"/>
          <p:cNvSpPr>
            <a:spLocks noGrp="1"/>
          </p:cNvSpPr>
          <p:nvPr>
            <p:ph type="title"/>
          </p:nvPr>
        </p:nvSpPr>
        <p:spPr>
          <a:xfrm>
            <a:off x="517984" y="535529"/>
            <a:ext cx="8170360" cy="577236"/>
          </a:xfrm>
        </p:spPr>
        <p:txBody>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698" y="1249363"/>
            <a:ext cx="3992627" cy="4883150"/>
          </a:xfrm>
        </p:spPr>
        <p:txBody>
          <a:bodyPr/>
          <a:lstStyle>
            <a:lvl1pPr marL="0" marR="0" indent="0" algn="l" defTabSz="914400" rtl="0" eaLnBrk="1" fontAlgn="auto" latinLnBrk="0" hangingPunct="1">
              <a:lnSpc>
                <a:spcPct val="100000"/>
              </a:lnSpc>
              <a:spcBef>
                <a:spcPts val="800"/>
              </a:spcBef>
              <a:spcAft>
                <a:spcPts val="0"/>
              </a:spcAft>
              <a:buClrTx/>
              <a:buSzTx/>
              <a:buFont typeface="Arial" pitchFamily="34" charset="0"/>
              <a:buNone/>
              <a:tabLst/>
              <a:defRPr sz="2400"/>
            </a:lvl1pPr>
            <a:lvl2pPr marL="571500" marR="0" indent="-228600" algn="l" defTabSz="914400" rtl="0" eaLnBrk="1" fontAlgn="auto" latinLnBrk="0" hangingPunct="1">
              <a:lnSpc>
                <a:spcPct val="100000"/>
              </a:lnSpc>
              <a:spcBef>
                <a:spcPts val="800"/>
              </a:spcBef>
              <a:spcAft>
                <a:spcPts val="0"/>
              </a:spcAft>
              <a:buClrTx/>
              <a:buSzTx/>
              <a:buFont typeface="Arial" pitchFamily="34" charset="0"/>
              <a:buChar char="•"/>
              <a:tabLst/>
              <a:defRPr sz="2000"/>
            </a:lvl2pPr>
            <a:lvl3pPr marL="973138" marR="0" indent="-228600" algn="l" defTabSz="914400" rtl="0" eaLnBrk="1" fontAlgn="auto" latinLnBrk="0" hangingPunct="1">
              <a:lnSpc>
                <a:spcPct val="100000"/>
              </a:lnSpc>
              <a:spcBef>
                <a:spcPts val="800"/>
              </a:spcBef>
              <a:spcAft>
                <a:spcPts val="0"/>
              </a:spcAft>
              <a:buClrTx/>
              <a:buSzTx/>
              <a:buFont typeface="Arial" pitchFamily="34" charset="0"/>
              <a:buChar char="•"/>
              <a:tabLst/>
              <a:defRPr sz="1800"/>
            </a:lvl3pPr>
            <a:lvl4pPr marL="1431925" marR="0" indent="-233363" algn="l" defTabSz="914400" rtl="0" eaLnBrk="1" fontAlgn="auto" latinLnBrk="0" hangingPunct="1">
              <a:lnSpc>
                <a:spcPct val="100000"/>
              </a:lnSpc>
              <a:spcBef>
                <a:spcPts val="800"/>
              </a:spcBef>
              <a:spcAft>
                <a:spcPts val="0"/>
              </a:spcAft>
              <a:buClrTx/>
              <a:buSzTx/>
              <a:buFont typeface="Arial" pitchFamily="34" charset="0"/>
              <a:buChar char="•"/>
              <a:tabLst/>
              <a:defRPr sz="1800"/>
            </a:lvl4pPr>
            <a:lvl5pPr marL="1941513" marR="0" indent="-225425" algn="l" defTabSz="914400" rtl="0" eaLnBrk="1" fontAlgn="auto" latinLnBrk="0" hangingPunct="1">
              <a:lnSpc>
                <a:spcPct val="100000"/>
              </a:lnSpc>
              <a:spcBef>
                <a:spcPts val="800"/>
              </a:spcBef>
              <a:spcAft>
                <a:spcPts val="0"/>
              </a:spcAft>
              <a:buClrTx/>
              <a:buSzTx/>
              <a:buFont typeface="Arial" pitchFamily="34" charset="0"/>
              <a:buChar char="•"/>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4698" y="3791943"/>
            <a:ext cx="2913717" cy="2838703"/>
          </a:xfrm>
          <a:prstGeom prst="rect">
            <a:avLst/>
          </a:prstGeom>
        </p:spPr>
      </p:pic>
      <p:sp>
        <p:nvSpPr>
          <p:cNvPr id="10" name="Text Placeholder 9"/>
          <p:cNvSpPr>
            <a:spLocks noGrp="1"/>
          </p:cNvSpPr>
          <p:nvPr>
            <p:ph type="body" sz="quarter" idx="14" hasCustomPrompt="1"/>
          </p:nvPr>
        </p:nvSpPr>
        <p:spPr>
          <a:xfrm>
            <a:off x="6717933" y="4381720"/>
            <a:ext cx="1733660" cy="1765374"/>
          </a:xfrm>
        </p:spPr>
        <p:txBody>
          <a:bodyPr anchor="ctr" anchorCtr="0">
            <a:noAutofit/>
          </a:bodyPr>
          <a:lstStyle>
            <a:lvl1pPr algn="ctr">
              <a:defRPr lang="en-US" sz="1600" b="1" smtClean="0">
                <a:solidFill>
                  <a:schemeClr val="tx1"/>
                </a:solidFill>
              </a:defRPr>
            </a:lvl1pPr>
          </a:lstStyle>
          <a:p>
            <a:pPr algn="ctr"/>
            <a:r>
              <a:rPr lang="en-US" dirty="0" smtClean="0"/>
              <a:t>Insert short fact HERE.</a:t>
            </a:r>
            <a:endParaRPr lang="en-US" dirty="0"/>
          </a:p>
        </p:txBody>
      </p:sp>
      <p:sp>
        <p:nvSpPr>
          <p:cNvPr id="8"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9" name="TextBox 8"/>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sp>
        <p:nvSpPr>
          <p:cNvPr id="6" name="Content Placeholder 5"/>
          <p:cNvSpPr>
            <a:spLocks noGrp="1"/>
          </p:cNvSpPr>
          <p:nvPr>
            <p:ph sz="quarter" idx="15"/>
          </p:nvPr>
        </p:nvSpPr>
        <p:spPr>
          <a:xfrm>
            <a:off x="4662488" y="1249363"/>
            <a:ext cx="4025900" cy="2373312"/>
          </a:xfrm>
        </p:spPr>
        <p:txBody>
          <a:bodyPr/>
          <a:lstStyle>
            <a:lvl1pPr>
              <a:spcBef>
                <a:spcPts val="800"/>
              </a:spcBef>
              <a:defRPr sz="2400"/>
            </a:lvl1pPr>
            <a:lvl2pPr>
              <a:spcBef>
                <a:spcPts val="800"/>
              </a:spcBef>
              <a:defRPr sz="2000"/>
            </a:lvl2pPr>
            <a:lvl3pPr>
              <a:spcBef>
                <a:spcPts val="800"/>
              </a:spcBef>
              <a:defRPr sz="18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68631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with circle">
    <p:spTree>
      <p:nvGrpSpPr>
        <p:cNvPr id="1" name=""/>
        <p:cNvGrpSpPr/>
        <p:nvPr/>
      </p:nvGrpSpPr>
      <p:grpSpPr>
        <a:xfrm>
          <a:off x="0" y="0"/>
          <a:ext cx="0" cy="0"/>
          <a:chOff x="0" y="0"/>
          <a:chExt cx="0" cy="0"/>
        </a:xfrm>
      </p:grpSpPr>
      <p:sp>
        <p:nvSpPr>
          <p:cNvPr id="9" name="TextBox 8"/>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sp>
        <p:nvSpPr>
          <p:cNvPr id="2" name="Title 1"/>
          <p:cNvSpPr>
            <a:spLocks noGrp="1"/>
          </p:cNvSpPr>
          <p:nvPr>
            <p:ph type="title"/>
          </p:nvPr>
        </p:nvSpPr>
        <p:spPr>
          <a:xfrm>
            <a:off x="517984" y="535529"/>
            <a:ext cx="8170360" cy="577236"/>
          </a:xfrm>
        </p:spPr>
        <p:txBody>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698" y="1249363"/>
            <a:ext cx="3992627" cy="2373312"/>
          </a:xfrm>
        </p:spPr>
        <p:txBody>
          <a:bodyPr/>
          <a:lstStyle>
            <a:lvl1pPr marL="0" marR="0" indent="0" algn="l" defTabSz="914400" rtl="0" eaLnBrk="1" fontAlgn="auto" latinLnBrk="0" hangingPunct="1">
              <a:lnSpc>
                <a:spcPct val="100000"/>
              </a:lnSpc>
              <a:spcBef>
                <a:spcPts val="800"/>
              </a:spcBef>
              <a:spcAft>
                <a:spcPts val="0"/>
              </a:spcAft>
              <a:buClrTx/>
              <a:buSzTx/>
              <a:buFont typeface="Arial" pitchFamily="34" charset="0"/>
              <a:buNone/>
              <a:tabLst/>
              <a:defRPr sz="2400"/>
            </a:lvl1pPr>
            <a:lvl2pPr marL="571500" marR="0" indent="-228600" algn="l" defTabSz="914400" rtl="0" eaLnBrk="1" fontAlgn="auto" latinLnBrk="0" hangingPunct="1">
              <a:lnSpc>
                <a:spcPct val="100000"/>
              </a:lnSpc>
              <a:spcBef>
                <a:spcPts val="800"/>
              </a:spcBef>
              <a:spcAft>
                <a:spcPts val="0"/>
              </a:spcAft>
              <a:buClrTx/>
              <a:buSzTx/>
              <a:buFont typeface="Arial" pitchFamily="34" charset="0"/>
              <a:buChar char="•"/>
              <a:tabLst/>
              <a:defRPr sz="2000"/>
            </a:lvl2pPr>
            <a:lvl3pPr marL="973138" marR="0" indent="-228600" algn="l" defTabSz="914400" rtl="0" eaLnBrk="1" fontAlgn="auto" latinLnBrk="0" hangingPunct="1">
              <a:lnSpc>
                <a:spcPct val="100000"/>
              </a:lnSpc>
              <a:spcBef>
                <a:spcPts val="800"/>
              </a:spcBef>
              <a:spcAft>
                <a:spcPts val="0"/>
              </a:spcAft>
              <a:buClrTx/>
              <a:buSzTx/>
              <a:buFont typeface="Arial" pitchFamily="34" charset="0"/>
              <a:buChar char="•"/>
              <a:tabLst/>
              <a:defRPr sz="1800"/>
            </a:lvl3pPr>
            <a:lvl4pPr marL="1431925" marR="0" indent="-233363" algn="l" defTabSz="914400" rtl="0" eaLnBrk="1" fontAlgn="auto" latinLnBrk="0" hangingPunct="1">
              <a:lnSpc>
                <a:spcPct val="100000"/>
              </a:lnSpc>
              <a:spcBef>
                <a:spcPts val="800"/>
              </a:spcBef>
              <a:spcAft>
                <a:spcPts val="0"/>
              </a:spcAft>
              <a:buClrTx/>
              <a:buSzTx/>
              <a:buFont typeface="Arial" pitchFamily="34" charset="0"/>
              <a:buChar char="•"/>
              <a:tabLst/>
              <a:defRPr sz="1800"/>
            </a:lvl4pPr>
            <a:lvl5pPr marL="1941513" marR="0" indent="-225425" algn="l" defTabSz="914400" rtl="0" eaLnBrk="1" fontAlgn="auto" latinLnBrk="0" hangingPunct="1">
              <a:lnSpc>
                <a:spcPct val="100000"/>
              </a:lnSpc>
              <a:spcBef>
                <a:spcPts val="800"/>
              </a:spcBef>
              <a:spcAft>
                <a:spcPts val="0"/>
              </a:spcAft>
              <a:buClrTx/>
              <a:buSzTx/>
              <a:buFont typeface="Arial" pitchFamily="34" charset="0"/>
              <a:buChar char="•"/>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53" y="3791943"/>
            <a:ext cx="2913717" cy="2838703"/>
          </a:xfrm>
          <a:prstGeom prst="rect">
            <a:avLst/>
          </a:prstGeom>
        </p:spPr>
      </p:pic>
      <p:sp>
        <p:nvSpPr>
          <p:cNvPr id="10" name="Text Placeholder 9"/>
          <p:cNvSpPr>
            <a:spLocks noGrp="1"/>
          </p:cNvSpPr>
          <p:nvPr>
            <p:ph type="body" sz="quarter" idx="14" hasCustomPrompt="1"/>
          </p:nvPr>
        </p:nvSpPr>
        <p:spPr>
          <a:xfrm>
            <a:off x="1642181" y="4381720"/>
            <a:ext cx="1733660" cy="1765374"/>
          </a:xfrm>
        </p:spPr>
        <p:txBody>
          <a:bodyPr anchor="ctr" anchorCtr="0">
            <a:noAutofit/>
          </a:bodyPr>
          <a:lstStyle>
            <a:lvl1pPr algn="ctr">
              <a:defRPr lang="en-US" sz="1600" b="1" smtClean="0">
                <a:solidFill>
                  <a:schemeClr val="tx1"/>
                </a:solidFill>
              </a:defRPr>
            </a:lvl1pPr>
          </a:lstStyle>
          <a:p>
            <a:pPr algn="ctr"/>
            <a:r>
              <a:rPr lang="en-US" dirty="0" smtClean="0"/>
              <a:t>Insert short fact HERE.</a:t>
            </a:r>
            <a:endParaRPr lang="en-US" dirty="0"/>
          </a:p>
        </p:txBody>
      </p:sp>
      <p:sp>
        <p:nvSpPr>
          <p:cNvPr id="8"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6" name="Content Placeholder 5"/>
          <p:cNvSpPr>
            <a:spLocks noGrp="1"/>
          </p:cNvSpPr>
          <p:nvPr>
            <p:ph sz="quarter" idx="15"/>
          </p:nvPr>
        </p:nvSpPr>
        <p:spPr>
          <a:xfrm>
            <a:off x="4662488" y="1249363"/>
            <a:ext cx="4025900" cy="2373312"/>
          </a:xfrm>
        </p:spPr>
        <p:txBody>
          <a:bodyPr/>
          <a:lstStyle>
            <a:lvl1pPr>
              <a:spcBef>
                <a:spcPts val="800"/>
              </a:spcBef>
              <a:defRPr sz="2400"/>
            </a:lvl1pPr>
            <a:lvl2pPr>
              <a:spcBef>
                <a:spcPts val="800"/>
              </a:spcBef>
              <a:defRPr sz="2000"/>
            </a:lvl2pPr>
            <a:lvl3pPr>
              <a:spcBef>
                <a:spcPts val="800"/>
              </a:spcBef>
              <a:defRPr sz="18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6"/>
          </p:nvPr>
        </p:nvSpPr>
        <p:spPr>
          <a:xfrm>
            <a:off x="4662488" y="3791943"/>
            <a:ext cx="4025900" cy="2340570"/>
          </a:xfrm>
        </p:spPr>
        <p:txBody>
          <a:bodyPr/>
          <a:lstStyle>
            <a:lvl1pPr>
              <a:spcBef>
                <a:spcPts val="800"/>
              </a:spcBef>
              <a:defRPr sz="2400"/>
            </a:lvl1pPr>
            <a:lvl2pPr>
              <a:spcBef>
                <a:spcPts val="800"/>
              </a:spcBef>
              <a:defRPr sz="2000"/>
            </a:lvl2pPr>
            <a:lvl3pPr>
              <a:spcBef>
                <a:spcPts val="800"/>
              </a:spcBef>
              <a:defRPr sz="18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47699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with circle">
    <p:spTree>
      <p:nvGrpSpPr>
        <p:cNvPr id="1" name=""/>
        <p:cNvGrpSpPr/>
        <p:nvPr/>
      </p:nvGrpSpPr>
      <p:grpSpPr>
        <a:xfrm>
          <a:off x="0" y="0"/>
          <a:ext cx="0" cy="0"/>
          <a:chOff x="0" y="0"/>
          <a:chExt cx="0" cy="0"/>
        </a:xfrm>
      </p:grpSpPr>
      <p:sp>
        <p:nvSpPr>
          <p:cNvPr id="9" name="TextBox 8"/>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sp>
        <p:nvSpPr>
          <p:cNvPr id="2" name="Title 1"/>
          <p:cNvSpPr>
            <a:spLocks noGrp="1"/>
          </p:cNvSpPr>
          <p:nvPr>
            <p:ph type="title"/>
          </p:nvPr>
        </p:nvSpPr>
        <p:spPr>
          <a:xfrm>
            <a:off x="517984" y="535529"/>
            <a:ext cx="8170360" cy="577236"/>
          </a:xfrm>
        </p:spPr>
        <p:txBody>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698" y="1249363"/>
            <a:ext cx="3992627" cy="2172221"/>
          </a:xfrm>
        </p:spPr>
        <p:txBody>
          <a:bodyPr/>
          <a:lstStyle>
            <a:lvl1pPr marL="0" marR="0" indent="0" algn="l" defTabSz="914400" rtl="0" eaLnBrk="1" fontAlgn="auto" latinLnBrk="0" hangingPunct="1">
              <a:lnSpc>
                <a:spcPct val="100000"/>
              </a:lnSpc>
              <a:spcBef>
                <a:spcPts val="800"/>
              </a:spcBef>
              <a:spcAft>
                <a:spcPts val="0"/>
              </a:spcAft>
              <a:buClrTx/>
              <a:buSzTx/>
              <a:buFont typeface="Arial" pitchFamily="34" charset="0"/>
              <a:buNone/>
              <a:tabLst/>
              <a:defRPr sz="2400"/>
            </a:lvl1pPr>
            <a:lvl2pPr marL="571500" marR="0" indent="-228600" algn="l" defTabSz="914400" rtl="0" eaLnBrk="1" fontAlgn="auto" latinLnBrk="0" hangingPunct="1">
              <a:lnSpc>
                <a:spcPct val="100000"/>
              </a:lnSpc>
              <a:spcBef>
                <a:spcPts val="800"/>
              </a:spcBef>
              <a:spcAft>
                <a:spcPts val="0"/>
              </a:spcAft>
              <a:buClrTx/>
              <a:buSzTx/>
              <a:buFont typeface="Arial" pitchFamily="34" charset="0"/>
              <a:buChar char="•"/>
              <a:tabLst/>
              <a:defRPr sz="2000"/>
            </a:lvl2pPr>
            <a:lvl3pPr marL="973138" marR="0" indent="-228600" algn="l" defTabSz="914400" rtl="0" eaLnBrk="1" fontAlgn="auto" latinLnBrk="0" hangingPunct="1">
              <a:lnSpc>
                <a:spcPct val="100000"/>
              </a:lnSpc>
              <a:spcBef>
                <a:spcPts val="800"/>
              </a:spcBef>
              <a:spcAft>
                <a:spcPts val="0"/>
              </a:spcAft>
              <a:buClrTx/>
              <a:buSzTx/>
              <a:buFont typeface="Arial" pitchFamily="34" charset="0"/>
              <a:buChar char="•"/>
              <a:tabLst/>
              <a:defRPr sz="1800"/>
            </a:lvl3pPr>
            <a:lvl4pPr marL="1431925" marR="0" indent="-233363" algn="l" defTabSz="914400" rtl="0" eaLnBrk="1" fontAlgn="auto" latinLnBrk="0" hangingPunct="1">
              <a:lnSpc>
                <a:spcPct val="100000"/>
              </a:lnSpc>
              <a:spcBef>
                <a:spcPts val="800"/>
              </a:spcBef>
              <a:spcAft>
                <a:spcPts val="0"/>
              </a:spcAft>
              <a:buClrTx/>
              <a:buSzTx/>
              <a:buFont typeface="Arial" pitchFamily="34" charset="0"/>
              <a:buChar char="•"/>
              <a:tabLst/>
              <a:defRPr sz="1800"/>
            </a:lvl4pPr>
            <a:lvl5pPr marL="1941513" marR="0" indent="-225425" algn="l" defTabSz="914400" rtl="0" eaLnBrk="1" fontAlgn="auto" latinLnBrk="0" hangingPunct="1">
              <a:lnSpc>
                <a:spcPct val="100000"/>
              </a:lnSpc>
              <a:spcBef>
                <a:spcPts val="800"/>
              </a:spcBef>
              <a:spcAft>
                <a:spcPts val="0"/>
              </a:spcAft>
              <a:buClrTx/>
              <a:buSzTx/>
              <a:buFont typeface="Arial" pitchFamily="34" charset="0"/>
              <a:buChar char="•"/>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6" name="Content Placeholder 5"/>
          <p:cNvSpPr>
            <a:spLocks noGrp="1"/>
          </p:cNvSpPr>
          <p:nvPr>
            <p:ph sz="quarter" idx="15"/>
          </p:nvPr>
        </p:nvSpPr>
        <p:spPr>
          <a:xfrm>
            <a:off x="4662488" y="1249363"/>
            <a:ext cx="4025900" cy="2172221"/>
          </a:xfrm>
        </p:spPr>
        <p:txBody>
          <a:bodyPr/>
          <a:lstStyle>
            <a:lvl1pPr>
              <a:spcBef>
                <a:spcPts val="800"/>
              </a:spcBef>
              <a:defRPr sz="2400"/>
            </a:lvl1pPr>
            <a:lvl2pPr>
              <a:spcBef>
                <a:spcPts val="800"/>
              </a:spcBef>
              <a:defRPr sz="2000"/>
            </a:lvl2pPr>
            <a:lvl3pPr>
              <a:spcBef>
                <a:spcPts val="800"/>
              </a:spcBef>
              <a:defRPr sz="18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6"/>
          </p:nvPr>
        </p:nvSpPr>
        <p:spPr>
          <a:xfrm>
            <a:off x="4662488" y="3791943"/>
            <a:ext cx="4025900" cy="2142253"/>
          </a:xfrm>
        </p:spPr>
        <p:txBody>
          <a:bodyPr/>
          <a:lstStyle>
            <a:lvl1pPr>
              <a:spcBef>
                <a:spcPts val="800"/>
              </a:spcBef>
              <a:defRPr sz="2400"/>
            </a:lvl1pPr>
            <a:lvl2pPr>
              <a:spcBef>
                <a:spcPts val="800"/>
              </a:spcBef>
              <a:defRPr sz="2000"/>
            </a:lvl2pPr>
            <a:lvl3pPr>
              <a:spcBef>
                <a:spcPts val="800"/>
              </a:spcBef>
              <a:defRPr sz="18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7"/>
          </p:nvPr>
        </p:nvSpPr>
        <p:spPr>
          <a:xfrm>
            <a:off x="512698" y="3777439"/>
            <a:ext cx="3992627" cy="2155528"/>
          </a:xfrm>
        </p:spPr>
        <p:txBody>
          <a:bodyPr/>
          <a:lstStyle>
            <a:lvl1pPr marL="0" marR="0" indent="0" algn="l" defTabSz="914400" rtl="0" eaLnBrk="1" fontAlgn="auto" latinLnBrk="0" hangingPunct="1">
              <a:lnSpc>
                <a:spcPct val="100000"/>
              </a:lnSpc>
              <a:spcBef>
                <a:spcPts val="800"/>
              </a:spcBef>
              <a:spcAft>
                <a:spcPts val="0"/>
              </a:spcAft>
              <a:buClrTx/>
              <a:buSzTx/>
              <a:buFont typeface="Arial" pitchFamily="34" charset="0"/>
              <a:buNone/>
              <a:tabLst/>
              <a:defRPr sz="2400"/>
            </a:lvl1pPr>
            <a:lvl2pPr marL="571500" marR="0" indent="-228600" algn="l" defTabSz="914400" rtl="0" eaLnBrk="1" fontAlgn="auto" latinLnBrk="0" hangingPunct="1">
              <a:lnSpc>
                <a:spcPct val="100000"/>
              </a:lnSpc>
              <a:spcBef>
                <a:spcPts val="800"/>
              </a:spcBef>
              <a:spcAft>
                <a:spcPts val="0"/>
              </a:spcAft>
              <a:buClrTx/>
              <a:buSzTx/>
              <a:buFont typeface="Arial" pitchFamily="34" charset="0"/>
              <a:buChar char="•"/>
              <a:tabLst/>
              <a:defRPr sz="2000"/>
            </a:lvl2pPr>
            <a:lvl3pPr marL="973138" marR="0" indent="-228600" algn="l" defTabSz="914400" rtl="0" eaLnBrk="1" fontAlgn="auto" latinLnBrk="0" hangingPunct="1">
              <a:lnSpc>
                <a:spcPct val="100000"/>
              </a:lnSpc>
              <a:spcBef>
                <a:spcPts val="800"/>
              </a:spcBef>
              <a:spcAft>
                <a:spcPts val="0"/>
              </a:spcAft>
              <a:buClrTx/>
              <a:buSzTx/>
              <a:buFont typeface="Arial" pitchFamily="34" charset="0"/>
              <a:buChar char="•"/>
              <a:tabLst/>
              <a:defRPr sz="1800"/>
            </a:lvl3pPr>
            <a:lvl4pPr marL="1431925" marR="0" indent="-233363" algn="l" defTabSz="914400" rtl="0" eaLnBrk="1" fontAlgn="auto" latinLnBrk="0" hangingPunct="1">
              <a:lnSpc>
                <a:spcPct val="100000"/>
              </a:lnSpc>
              <a:spcBef>
                <a:spcPts val="800"/>
              </a:spcBef>
              <a:spcAft>
                <a:spcPts val="0"/>
              </a:spcAft>
              <a:buClrTx/>
              <a:buSzTx/>
              <a:buFont typeface="Arial" pitchFamily="34" charset="0"/>
              <a:buChar char="•"/>
              <a:tabLst/>
              <a:defRPr sz="1800"/>
            </a:lvl4pPr>
            <a:lvl5pPr marL="1941513" marR="0" indent="-225425" algn="l" defTabSz="914400" rtl="0" eaLnBrk="1" fontAlgn="auto" latinLnBrk="0" hangingPunct="1">
              <a:lnSpc>
                <a:spcPct val="100000"/>
              </a:lnSpc>
              <a:spcBef>
                <a:spcPts val="800"/>
              </a:spcBef>
              <a:spcAft>
                <a:spcPts val="0"/>
              </a:spcAft>
              <a:buClrTx/>
              <a:buSzTx/>
              <a:buFont typeface="Arial" pitchFamily="34" charset="0"/>
              <a:buChar char="•"/>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60796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984" y="1279104"/>
            <a:ext cx="3977816" cy="4847060"/>
          </a:xfrm>
        </p:spPr>
        <p:txBody>
          <a:bodyPr/>
          <a:lstStyle>
            <a:lvl1pPr>
              <a:defRPr sz="2800"/>
            </a:lvl1pPr>
            <a:lvl2pPr>
              <a:defRPr sz="2400"/>
            </a:lvl2pPr>
            <a:lvl3pPr>
              <a:defRPr sz="2000"/>
            </a:lvl3pPr>
            <a:lvl4pPr marL="1544638" indent="-285750">
              <a:buFont typeface="Arial" pitchFamily="34" charset="0"/>
              <a:buChar char="•"/>
              <a:defRPr sz="1800"/>
            </a:lvl4pPr>
            <a:lvl5pPr marL="2001838" indent="-28575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79104"/>
            <a:ext cx="3983102" cy="4847060"/>
          </a:xfrm>
        </p:spPr>
        <p:txBody>
          <a:bodyPr/>
          <a:lstStyle>
            <a:lvl1pPr>
              <a:defRPr sz="2800"/>
            </a:lvl1pPr>
            <a:lvl2pPr>
              <a:defRPr sz="2400"/>
            </a:lvl2pPr>
            <a:lvl3pPr>
              <a:defRPr sz="2000"/>
            </a:lvl3pPr>
            <a:lvl4pPr marL="1544638" indent="-285750">
              <a:buFont typeface="Arial" pitchFamily="34" charset="0"/>
              <a:buChar char="•"/>
              <a:defRPr sz="1800"/>
            </a:lvl4pPr>
            <a:lvl5pPr marL="2001838" indent="-28575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8" name="TextBox 7"/>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spTree>
    <p:extLst>
      <p:ext uri="{BB962C8B-B14F-4D97-AF65-F5344CB8AC3E}">
        <p14:creationId xmlns:p14="http://schemas.microsoft.com/office/powerpoint/2010/main" val="26450806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84" y="535529"/>
            <a:ext cx="8170404" cy="577236"/>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17984" y="1279104"/>
            <a:ext cx="3977816" cy="4847060"/>
          </a:xfrm>
        </p:spPr>
        <p:txBody>
          <a:bodyPr/>
          <a:lstStyle>
            <a:lvl1pPr>
              <a:spcBef>
                <a:spcPts val="800"/>
              </a:spcBef>
              <a:defRPr sz="2400"/>
            </a:lvl1pPr>
            <a:lvl2pPr>
              <a:spcBef>
                <a:spcPts val="800"/>
              </a:spcBef>
              <a:defRPr sz="2000"/>
            </a:lvl2pPr>
            <a:lvl3pPr>
              <a:spcBef>
                <a:spcPts val="800"/>
              </a:spcBef>
              <a:defRPr sz="1800"/>
            </a:lvl3pPr>
            <a:lvl4pPr marL="1544638" indent="-285750">
              <a:spcBef>
                <a:spcPts val="800"/>
              </a:spcBef>
              <a:buFont typeface="Arial" pitchFamily="34" charset="0"/>
              <a:buChar char="•"/>
              <a:defRPr sz="1800"/>
            </a:lvl4pPr>
            <a:lvl5pPr marL="2001838" indent="-285750">
              <a:spcBef>
                <a:spcPts val="800"/>
              </a:spcBef>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79104"/>
            <a:ext cx="4040188" cy="2338739"/>
          </a:xfrm>
        </p:spPr>
        <p:txBody>
          <a:bodyPr/>
          <a:lstStyle>
            <a:lvl1pPr>
              <a:spcBef>
                <a:spcPts val="800"/>
              </a:spcBef>
              <a:defRPr sz="2400"/>
            </a:lvl1pPr>
            <a:lvl2pPr>
              <a:spcBef>
                <a:spcPts val="800"/>
              </a:spcBef>
              <a:defRPr sz="2000"/>
            </a:lvl2pPr>
            <a:lvl3pPr>
              <a:spcBef>
                <a:spcPts val="800"/>
              </a:spcBef>
              <a:defRPr sz="1800"/>
            </a:lvl3pPr>
            <a:lvl4pPr marL="1544638" indent="-285750">
              <a:spcBef>
                <a:spcPts val="800"/>
              </a:spcBef>
              <a:buFont typeface="Arial" pitchFamily="34" charset="0"/>
              <a:buChar char="•"/>
              <a:defRPr sz="1800"/>
            </a:lvl4pPr>
            <a:lvl5pPr marL="2001838" indent="-285750">
              <a:spcBef>
                <a:spcPts val="800"/>
              </a:spcBef>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8" name="TextBox 7"/>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sp>
        <p:nvSpPr>
          <p:cNvPr id="7" name="Content Placeholder 3"/>
          <p:cNvSpPr>
            <a:spLocks noGrp="1"/>
          </p:cNvSpPr>
          <p:nvPr>
            <p:ph sz="half" idx="10"/>
          </p:nvPr>
        </p:nvSpPr>
        <p:spPr>
          <a:xfrm>
            <a:off x="4648200" y="3792771"/>
            <a:ext cx="4040188" cy="2321781"/>
          </a:xfrm>
        </p:spPr>
        <p:txBody>
          <a:bodyPr/>
          <a:lstStyle>
            <a:lvl1pPr>
              <a:spcBef>
                <a:spcPts val="800"/>
              </a:spcBef>
              <a:defRPr sz="2400"/>
            </a:lvl1pPr>
            <a:lvl2pPr>
              <a:spcBef>
                <a:spcPts val="800"/>
              </a:spcBef>
              <a:defRPr sz="2000"/>
            </a:lvl2pPr>
            <a:lvl3pPr>
              <a:spcBef>
                <a:spcPts val="800"/>
              </a:spcBef>
              <a:defRPr sz="1800"/>
            </a:lvl3pPr>
            <a:lvl4pPr marL="1544638" indent="-285750">
              <a:spcBef>
                <a:spcPts val="800"/>
              </a:spcBef>
              <a:buFont typeface="Arial" pitchFamily="34" charset="0"/>
              <a:buChar char="•"/>
              <a:defRPr sz="1800"/>
            </a:lvl4pPr>
            <a:lvl5pPr marL="2001838" indent="-285750">
              <a:spcBef>
                <a:spcPts val="800"/>
              </a:spcBef>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31014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5" name="TextBox 4"/>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601" y="302231"/>
            <a:ext cx="1564524" cy="361823"/>
          </a:xfrm>
          <a:prstGeom prst="rect">
            <a:avLst/>
          </a:prstGeom>
        </p:spPr>
      </p:pic>
    </p:spTree>
    <p:extLst>
      <p:ext uri="{BB962C8B-B14F-4D97-AF65-F5344CB8AC3E}">
        <p14:creationId xmlns:p14="http://schemas.microsoft.com/office/powerpoint/2010/main" val="405744355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228600" y="217488"/>
            <a:ext cx="8694738" cy="6088172"/>
          </a:xfrm>
        </p:spPr>
        <p:txBody>
          <a:bodyPr/>
          <a:lstStyle/>
          <a:p>
            <a:endParaRPr lang="en-US" dirty="0"/>
          </a:p>
        </p:txBody>
      </p:sp>
      <p:sp>
        <p:nvSpPr>
          <p:cNvPr id="5"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7" name="TextBox 6"/>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0605" y="169569"/>
            <a:ext cx="23812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601" y="302231"/>
            <a:ext cx="1564524" cy="361823"/>
          </a:xfrm>
          <a:prstGeom prst="rect">
            <a:avLst/>
          </a:prstGeom>
        </p:spPr>
      </p:pic>
    </p:spTree>
    <p:extLst>
      <p:ext uri="{BB962C8B-B14F-4D97-AF65-F5344CB8AC3E}">
        <p14:creationId xmlns:p14="http://schemas.microsoft.com/office/powerpoint/2010/main" val="7627128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yle A: Blank">
    <p:spTree>
      <p:nvGrpSpPr>
        <p:cNvPr id="1" name=""/>
        <p:cNvGrpSpPr/>
        <p:nvPr/>
      </p:nvGrpSpPr>
      <p:grpSpPr>
        <a:xfrm>
          <a:off x="0" y="0"/>
          <a:ext cx="0" cy="0"/>
          <a:chOff x="0" y="0"/>
          <a:chExt cx="0" cy="0"/>
        </a:xfrm>
      </p:grpSpPr>
      <p:pic>
        <p:nvPicPr>
          <p:cNvPr id="6" name="Picture 1" descr="Backgrounds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pic>
        <p:nvPicPr>
          <p:cNvPr id="8" name="Picture 3"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3"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chemeClr val="tx1">
                    <a:lumMod val="65000"/>
                    <a:lumOff val="35000"/>
                  </a:schemeClr>
                </a:solidFill>
                <a:latin typeface="Century Gothic"/>
                <a:cs typeface="Century Gothic"/>
              </a:defRPr>
            </a:lvl1pPr>
            <a:lvl2pPr marL="0" indent="-285750">
              <a:buClr>
                <a:srgbClr val="6CB239"/>
              </a:buClr>
              <a:buFont typeface="Arial"/>
              <a:buChar char="•"/>
              <a:defRPr sz="1800">
                <a:solidFill>
                  <a:schemeClr val="tx1">
                    <a:lumMod val="65000"/>
                    <a:lumOff val="35000"/>
                  </a:schemeClr>
                </a:solidFill>
                <a:latin typeface="Century Gothic"/>
                <a:cs typeface="Century Gothic"/>
              </a:defRPr>
            </a:lvl2pPr>
            <a:lvl3pPr marL="504000" indent="-228600">
              <a:buClr>
                <a:srgbClr val="6CB239"/>
              </a:buClr>
              <a:buFont typeface="Lucida Grande"/>
              <a:buChar char="–"/>
              <a:defRPr sz="1800">
                <a:solidFill>
                  <a:schemeClr val="tx1">
                    <a:lumMod val="65000"/>
                    <a:lumOff val="35000"/>
                  </a:schemeClr>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14"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18" name="Title 1"/>
          <p:cNvSpPr>
            <a:spLocks noGrp="1"/>
          </p:cNvSpPr>
          <p:nvPr>
            <p:ph type="title"/>
          </p:nvPr>
        </p:nvSpPr>
        <p:spPr>
          <a:xfrm>
            <a:off x="457200" y="564252"/>
            <a:ext cx="7172673" cy="712477"/>
          </a:xfrm>
          <a:prstGeom prst="rect">
            <a:avLst/>
          </a:prstGeom>
        </p:spPr>
        <p:txBody>
          <a:bodyPr>
            <a:normAutofit/>
          </a:bodyPr>
          <a:lstStyle>
            <a:lvl1pPr algn="l">
              <a:defRPr sz="3000">
                <a:solidFill>
                  <a:schemeClr val="tx1">
                    <a:lumMod val="65000"/>
                    <a:lumOff val="35000"/>
                  </a:schemeClr>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rgbClr val="595959"/>
                </a:solidFill>
                <a:latin typeface="Century Gothic" panose="020B0502020202020204" pitchFamily="34" charset="0"/>
              </a:defRPr>
            </a:lvl1pPr>
          </a:lstStyle>
          <a:p>
            <a:pPr>
              <a:defRPr/>
            </a:pPr>
            <a:fld id="{1D4CD714-6221-420D-A858-300F189209B2}" type="slidenum">
              <a:rPr lang="en-US"/>
              <a:pPr>
                <a:defRPr/>
              </a:pPr>
              <a:t>‹#›</a:t>
            </a:fld>
            <a:endParaRPr lang="en-US"/>
          </a:p>
        </p:txBody>
      </p:sp>
    </p:spTree>
    <p:extLst>
      <p:ext uri="{BB962C8B-B14F-4D97-AF65-F5344CB8AC3E}">
        <p14:creationId xmlns:p14="http://schemas.microsoft.com/office/powerpoint/2010/main" val="603914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515938" y="1297172"/>
            <a:ext cx="8018462" cy="4465674"/>
          </a:xfrm>
          <a:noFill/>
          <a:ln>
            <a:noFill/>
          </a:ln>
        </p:spPr>
        <p:txBody>
          <a:bodyPr/>
          <a:lstStyle/>
          <a:p>
            <a:endParaRPr lang="en-US"/>
          </a:p>
        </p:txBody>
      </p:sp>
      <p:sp>
        <p:nvSpPr>
          <p:cNvPr id="5" name="Rectangle 6"/>
          <p:cNvSpPr>
            <a:spLocks noGrp="1" noChangeArrowheads="1"/>
          </p:cNvSpPr>
          <p:nvPr>
            <p:ph type="sldNum" sz="quarter" idx="4"/>
          </p:nvPr>
        </p:nvSpPr>
        <p:spPr bwMode="auto">
          <a:xfrm>
            <a:off x="6780202" y="6302590"/>
            <a:ext cx="2133600" cy="365125"/>
          </a:xfrm>
          <a:prstGeom prst="rect">
            <a:avLst/>
          </a:prstGeom>
          <a:noFill/>
          <a:ln w="9525">
            <a:noFill/>
            <a:miter lim="800000"/>
            <a:headEnd/>
            <a:tailEnd/>
          </a:ln>
          <a:effectLst/>
        </p:spPr>
        <p:txBody>
          <a:bodyPr vert="horz" wrap="square" lIns="45713" tIns="45713" rIns="45713" bIns="45713" numCol="1" anchor="b" anchorCtr="0" compatLnSpc="1">
            <a:prstTxWarp prst="textNoShape">
              <a:avLst/>
            </a:prstTxWarp>
          </a:bodyPr>
          <a:lstStyle>
            <a:lvl1pPr algn="r">
              <a:defRPr sz="800">
                <a:solidFill>
                  <a:srgbClr val="FFCC00"/>
                </a:solidFill>
              </a:defRPr>
            </a:lvl1pPr>
          </a:lstStyle>
          <a:p>
            <a:pPr defTabSz="914400" eaLnBrk="1" hangingPunct="1"/>
            <a:fld id="{228348EF-24FE-4E9E-9646-3782CB20C529}" type="slidenum">
              <a:rPr lang="en-US" smtClean="0">
                <a:latin typeface="Arial" charset="0"/>
              </a:rPr>
              <a:pPr defTabSz="914400" eaLnBrk="1" hangingPunct="1"/>
              <a:t>‹#›</a:t>
            </a:fld>
            <a:endParaRPr lang="en-US" dirty="0">
              <a:latin typeface="Arial" charset="0"/>
            </a:endParaRPr>
          </a:p>
        </p:txBody>
      </p:sp>
      <p:sp>
        <p:nvSpPr>
          <p:cNvPr id="7" name="TextBox 6"/>
          <p:cNvSpPr txBox="1"/>
          <p:nvPr userDrawn="1"/>
        </p:nvSpPr>
        <p:spPr bwMode="gray">
          <a:xfrm>
            <a:off x="230198" y="6387725"/>
            <a:ext cx="2732696" cy="246221"/>
          </a:xfrm>
          <a:prstGeom prst="rect">
            <a:avLst/>
          </a:prstGeom>
          <a:noFill/>
        </p:spPr>
        <p:txBody>
          <a:bodyPr wrap="square" rtlCol="0">
            <a:spAutoFit/>
          </a:bodyPr>
          <a:lstStyle/>
          <a:p>
            <a:pPr defTabSz="914400" eaLnBrk="1" hangingPunct="1"/>
            <a:r>
              <a:rPr lang="en-US" sz="1000" dirty="0" smtClean="0">
                <a:solidFill>
                  <a:prstClr val="black">
                    <a:lumMod val="65000"/>
                    <a:lumOff val="35000"/>
                  </a:prstClr>
                </a:solidFill>
                <a:latin typeface="Arial" charset="0"/>
              </a:rPr>
              <a:t>Kiewit Corporation</a:t>
            </a:r>
            <a:endParaRPr lang="en-US" sz="1000" dirty="0">
              <a:solidFill>
                <a:prstClr val="black">
                  <a:lumMod val="65000"/>
                  <a:lumOff val="35000"/>
                </a:prstClr>
              </a:solidFill>
              <a:latin typeface="Arial" charset="0"/>
            </a:endParaRPr>
          </a:p>
        </p:txBody>
      </p:sp>
      <p:sp>
        <p:nvSpPr>
          <p:cNvPr id="8" name="Title 1"/>
          <p:cNvSpPr>
            <a:spLocks noGrp="1"/>
          </p:cNvSpPr>
          <p:nvPr>
            <p:ph type="title"/>
          </p:nvPr>
        </p:nvSpPr>
        <p:spPr>
          <a:xfrm>
            <a:off x="517984" y="535529"/>
            <a:ext cx="8102747" cy="577236"/>
          </a:xfrm>
        </p:spPr>
        <p:txBody>
          <a:bodyPr/>
          <a:lstStyle>
            <a:lvl1pPr>
              <a:defRPr/>
            </a:lvl1pPr>
          </a:lstStyle>
          <a:p>
            <a:endParaRPr lang="en-US"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0605" y="169569"/>
            <a:ext cx="23812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601" y="302231"/>
            <a:ext cx="1564524" cy="361823"/>
          </a:xfrm>
          <a:prstGeom prst="rect">
            <a:avLst/>
          </a:prstGeom>
        </p:spPr>
      </p:pic>
    </p:spTree>
    <p:extLst>
      <p:ext uri="{BB962C8B-B14F-4D97-AF65-F5344CB8AC3E}">
        <p14:creationId xmlns:p14="http://schemas.microsoft.com/office/powerpoint/2010/main" val="13707941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4114800" cy="365125"/>
          </a:xfrm>
          <a:prstGeom prst="rect">
            <a:avLst/>
          </a:prstGeom>
        </p:spPr>
        <p:txBody>
          <a:bodyPr/>
          <a:lstStyle/>
          <a:p>
            <a:pPr defTabSz="914400" eaLnBrk="1" hangingPunct="1"/>
            <a:endParaRPr lang="en-US" sz="1000" dirty="0">
              <a:solidFill>
                <a:srgbClr val="000000">
                  <a:tint val="75000"/>
                </a:srgbClr>
              </a:solidFill>
              <a:ea typeface="+mn-ea"/>
              <a:cs typeface="Arial" pitchFamily="34" charset="0"/>
            </a:endParaRPr>
          </a:p>
        </p:txBody>
      </p:sp>
      <p:sp>
        <p:nvSpPr>
          <p:cNvPr id="4" name="Slide Number Placeholder 3"/>
          <p:cNvSpPr>
            <a:spLocks noGrp="1"/>
          </p:cNvSpPr>
          <p:nvPr>
            <p:ph type="sldNum" sz="quarter" idx="12"/>
          </p:nvPr>
        </p:nvSpPr>
        <p:spPr>
          <a:xfrm>
            <a:off x="6651456" y="6486358"/>
            <a:ext cx="2436564" cy="365125"/>
          </a:xfrm>
          <a:prstGeom prst="rect">
            <a:avLst/>
          </a:prstGeom>
        </p:spPr>
        <p:txBody>
          <a:bodyPr/>
          <a:lstStyle/>
          <a:p>
            <a:pPr algn="r" defTabSz="914400" eaLnBrk="1" hangingPunct="1"/>
            <a:fld id="{8A4CBB04-607A-422C-AFF1-A7D9009CFEB6}" type="slidenum">
              <a:rPr lang="en-US" sz="900">
                <a:solidFill>
                  <a:srgbClr val="FFFFFF">
                    <a:lumMod val="65000"/>
                  </a:srgbClr>
                </a:solidFill>
                <a:ea typeface="+mn-ea"/>
                <a:cs typeface="Arial" pitchFamily="34" charset="0"/>
              </a:rPr>
              <a:pPr algn="r" defTabSz="914400" eaLnBrk="1" hangingPunct="1"/>
              <a:t>‹#›</a:t>
            </a:fld>
            <a:endParaRPr lang="en-US" sz="900" dirty="0">
              <a:solidFill>
                <a:srgbClr val="FFFFFF">
                  <a:lumMod val="65000"/>
                </a:srgbClr>
              </a:solidFill>
              <a:ea typeface="+mn-ea"/>
              <a:cs typeface="Arial" pitchFamily="34" charset="0"/>
            </a:endParaRPr>
          </a:p>
        </p:txBody>
      </p:sp>
      <p:sp>
        <p:nvSpPr>
          <p:cNvPr id="5" name="Rectangle 4"/>
          <p:cNvSpPr/>
          <p:nvPr userDrawn="1"/>
        </p:nvSpPr>
        <p:spPr bwMode="white">
          <a:xfrm>
            <a:off x="375385" y="972152"/>
            <a:ext cx="8383604" cy="231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en-US" sz="1800" dirty="0">
              <a:solidFill>
                <a:srgbClr val="FFFFFF"/>
              </a:solidFill>
            </a:endParaRPr>
          </a:p>
        </p:txBody>
      </p:sp>
      <p:sp>
        <p:nvSpPr>
          <p:cNvPr id="6" name="Text Placeholder 7"/>
          <p:cNvSpPr>
            <a:spLocks noGrp="1"/>
          </p:cNvSpPr>
          <p:nvPr>
            <p:ph type="body" sz="quarter" idx="13" hasCustomPrompt="1"/>
          </p:nvPr>
        </p:nvSpPr>
        <p:spPr bwMode="black">
          <a:xfrm>
            <a:off x="457200" y="0"/>
            <a:ext cx="4114800" cy="338328"/>
          </a:xfrm>
        </p:spPr>
        <p:txBody>
          <a:bodyPr bIns="27432" anchor="ctr" anchorCtr="0">
            <a:noAutofit/>
          </a:bodyPr>
          <a:lstStyle>
            <a:lvl1pPr>
              <a:lnSpc>
                <a:spcPts val="1000"/>
              </a:lnSpc>
              <a:spcBef>
                <a:spcPts val="0"/>
              </a:spcBef>
              <a:defRPr sz="1100"/>
            </a:lvl1pPr>
            <a:lvl2pPr>
              <a:defRPr sz="1100"/>
            </a:lvl2pPr>
            <a:lvl3pPr>
              <a:defRPr sz="1100"/>
            </a:lvl3pPr>
            <a:lvl4pPr>
              <a:defRPr sz="1100"/>
            </a:lvl4pPr>
            <a:lvl5pPr>
              <a:defRPr sz="1100"/>
            </a:lvl5pPr>
          </a:lstStyle>
          <a:p>
            <a:pPr lvl="0"/>
            <a:r>
              <a:rPr lang="en-US" dirty="0" smtClean="0"/>
              <a:t>Click to add Kicker</a:t>
            </a: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0605" y="169569"/>
            <a:ext cx="23812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601" y="302231"/>
            <a:ext cx="1564524" cy="361823"/>
          </a:xfrm>
          <a:prstGeom prst="rect">
            <a:avLst/>
          </a:prstGeom>
        </p:spPr>
      </p:pic>
    </p:spTree>
    <p:extLst>
      <p:ext uri="{BB962C8B-B14F-4D97-AF65-F5344CB8AC3E}">
        <p14:creationId xmlns:p14="http://schemas.microsoft.com/office/powerpoint/2010/main" val="364819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yle A: Column 1">
    <p:spTree>
      <p:nvGrpSpPr>
        <p:cNvPr id="1" name=""/>
        <p:cNvGrpSpPr/>
        <p:nvPr/>
      </p:nvGrpSpPr>
      <p:grpSpPr>
        <a:xfrm>
          <a:off x="0" y="0"/>
          <a:ext cx="0" cy="0"/>
          <a:chOff x="0" y="0"/>
          <a:chExt cx="0" cy="0"/>
        </a:xfrm>
      </p:grpSpPr>
      <p:pic>
        <p:nvPicPr>
          <p:cNvPr id="6" name="Picture 1" descr="Backgrounds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1776413" y="1277938"/>
            <a:ext cx="1827212" cy="0"/>
          </a:xfrm>
          <a:prstGeom prst="line">
            <a:avLst/>
          </a:prstGeom>
          <a:ln>
            <a:solidFill>
              <a:srgbClr val="3A3A3A"/>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userDrawn="1"/>
        </p:nvSpPr>
        <p:spPr>
          <a:xfrm>
            <a:off x="319088" y="3357563"/>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Low Temperature</a:t>
            </a:r>
            <a:endParaRPr lang="en-US" sz="1100" dirty="0">
              <a:latin typeface="Century Gothic"/>
              <a:cs typeface="Century Gothic"/>
            </a:endParaRPr>
          </a:p>
        </p:txBody>
      </p:sp>
      <p:sp>
        <p:nvSpPr>
          <p:cNvPr id="9" name="Subtitle 2"/>
          <p:cNvSpPr txBox="1">
            <a:spLocks/>
          </p:cNvSpPr>
          <p:nvPr userDrawn="1"/>
        </p:nvSpPr>
        <p:spPr>
          <a:xfrm>
            <a:off x="690563" y="5532438"/>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Environment</a:t>
            </a:r>
            <a:endParaRPr lang="en-US" sz="1100" dirty="0">
              <a:latin typeface="Century Gothic"/>
              <a:cs typeface="Century Gothic"/>
            </a:endParaRPr>
          </a:p>
        </p:txBody>
      </p:sp>
      <p:pic>
        <p:nvPicPr>
          <p:cNvPr id="10" name="Picture 6" descr="NEC_Logo5% BLK.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00900" y="369888"/>
            <a:ext cx="152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3"/>
          </p:nvPr>
        </p:nvSpPr>
        <p:spPr>
          <a:xfrm>
            <a:off x="1924470" y="1577123"/>
            <a:ext cx="6577389"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6" name="Content Placeholder 2"/>
          <p:cNvSpPr>
            <a:spLocks noGrp="1"/>
          </p:cNvSpPr>
          <p:nvPr>
            <p:ph idx="14"/>
          </p:nvPr>
        </p:nvSpPr>
        <p:spPr>
          <a:xfrm>
            <a:off x="1924470" y="2373000"/>
            <a:ext cx="6577389" cy="1339418"/>
          </a:xfrm>
          <a:prstGeom prst="rect">
            <a:avLst/>
          </a:prstGeom>
        </p:spPr>
        <p:txBody>
          <a:bodyPr>
            <a:normAutofit/>
          </a:bodyPr>
          <a:lstStyle>
            <a:lvl1pPr marL="0" indent="0">
              <a:buFont typeface="Arial"/>
              <a:buNone/>
              <a:defRPr sz="1800">
                <a:solidFill>
                  <a:schemeClr val="tx1">
                    <a:lumMod val="65000"/>
                    <a:lumOff val="35000"/>
                  </a:schemeClr>
                </a:solidFill>
                <a:latin typeface="Century Gothic"/>
                <a:cs typeface="Century Gothic"/>
              </a:defRPr>
            </a:lvl1pPr>
            <a:lvl2pPr marL="0" indent="-285750">
              <a:buClr>
                <a:srgbClr val="6CB239"/>
              </a:buClr>
              <a:buFont typeface="Arial"/>
              <a:buChar char="•"/>
              <a:defRPr sz="1800">
                <a:solidFill>
                  <a:schemeClr val="tx1">
                    <a:lumMod val="65000"/>
                    <a:lumOff val="35000"/>
                  </a:schemeClr>
                </a:solidFill>
                <a:latin typeface="Century Gothic"/>
                <a:cs typeface="Century Gothic"/>
              </a:defRPr>
            </a:lvl2pPr>
            <a:lvl3pPr marL="504000" indent="-228600">
              <a:buClr>
                <a:srgbClr val="6CB239"/>
              </a:buClr>
              <a:buFont typeface="Lucida Grande"/>
              <a:buChar char="–"/>
              <a:defRPr sz="1800">
                <a:solidFill>
                  <a:schemeClr val="tx1">
                    <a:lumMod val="65000"/>
                    <a:lumOff val="35000"/>
                  </a:schemeClr>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12" name="Content Placeholder 2"/>
          <p:cNvSpPr>
            <a:spLocks noGrp="1"/>
          </p:cNvSpPr>
          <p:nvPr>
            <p:ph idx="15"/>
          </p:nvPr>
        </p:nvSpPr>
        <p:spPr>
          <a:xfrm>
            <a:off x="1924470" y="3933839"/>
            <a:ext cx="6577389"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18" name="Title 1"/>
          <p:cNvSpPr>
            <a:spLocks noGrp="1"/>
          </p:cNvSpPr>
          <p:nvPr>
            <p:ph type="title"/>
          </p:nvPr>
        </p:nvSpPr>
        <p:spPr>
          <a:xfrm>
            <a:off x="1924470" y="269776"/>
            <a:ext cx="6762330" cy="1143000"/>
          </a:xfrm>
        </p:spPr>
        <p:txBody>
          <a:bodyPr>
            <a:normAutofit/>
          </a:bodyPr>
          <a:lstStyle>
            <a:lvl1pPr algn="l">
              <a:defRPr sz="2800">
                <a:solidFill>
                  <a:srgbClr val="5F6062"/>
                </a:solidFill>
                <a:latin typeface="Century Gothic"/>
                <a:cs typeface="Century Gothic"/>
              </a:defRPr>
            </a:lvl1pPr>
          </a:lstStyle>
          <a:p>
            <a:r>
              <a:rPr lang="en-AU" dirty="0" smtClean="0"/>
              <a:t>Click to edit Master title style</a:t>
            </a:r>
            <a:endParaRPr lang="en-US" dirty="0"/>
          </a:p>
        </p:txBody>
      </p:sp>
      <p:sp>
        <p:nvSpPr>
          <p:cNvPr id="13" name="Slide Number Placeholder 5"/>
          <p:cNvSpPr>
            <a:spLocks noGrp="1"/>
          </p:cNvSpPr>
          <p:nvPr>
            <p:ph type="sldNum" sz="quarter" idx="16"/>
          </p:nvPr>
        </p:nvSpPr>
        <p:spPr>
          <a:xfrm>
            <a:off x="8367713" y="6178550"/>
            <a:ext cx="455612" cy="293688"/>
          </a:xfrm>
        </p:spPr>
        <p:txBody>
          <a:bodyPr/>
          <a:lstStyle>
            <a:lvl1pPr>
              <a:defRPr sz="1000">
                <a:solidFill>
                  <a:srgbClr val="595959"/>
                </a:solidFill>
                <a:latin typeface="Century Gothic" panose="020B0502020202020204" pitchFamily="34" charset="0"/>
              </a:defRPr>
            </a:lvl1pPr>
          </a:lstStyle>
          <a:p>
            <a:pPr>
              <a:defRPr/>
            </a:pPr>
            <a:fld id="{8D9DA28E-E239-4E69-9EB5-B27D75DE0351}" type="slidenum">
              <a:rPr lang="en-US"/>
              <a:pPr>
                <a:defRPr/>
              </a:pPr>
              <a:t>‹#›</a:t>
            </a:fld>
            <a:endParaRPr lang="en-US"/>
          </a:p>
        </p:txBody>
      </p:sp>
    </p:spTree>
    <p:extLst>
      <p:ext uri="{BB962C8B-B14F-4D97-AF65-F5344CB8AC3E}">
        <p14:creationId xmlns:p14="http://schemas.microsoft.com/office/powerpoint/2010/main" val="409095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yle B: Circles 1">
    <p:spTree>
      <p:nvGrpSpPr>
        <p:cNvPr id="1" name=""/>
        <p:cNvGrpSpPr/>
        <p:nvPr/>
      </p:nvGrpSpPr>
      <p:grpSpPr>
        <a:xfrm>
          <a:off x="0" y="0"/>
          <a:ext cx="0" cy="0"/>
          <a:chOff x="0" y="0"/>
          <a:chExt cx="0" cy="0"/>
        </a:xfrm>
      </p:grpSpPr>
      <p:pic>
        <p:nvPicPr>
          <p:cNvPr id="6" name="Picture 1" descr="Backgrounds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9"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0"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1" name="Title 1"/>
          <p:cNvSpPr>
            <a:spLocks noGrp="1"/>
          </p:cNvSpPr>
          <p:nvPr>
            <p:ph type="title"/>
          </p:nvPr>
        </p:nvSpPr>
        <p:spPr>
          <a:xfrm>
            <a:off x="457200" y="564252"/>
            <a:ext cx="7172673" cy="712477"/>
          </a:xfrm>
          <a:prstGeom prst="rect">
            <a:avLst/>
          </a:prstGeom>
        </p:spPr>
        <p:txBody>
          <a:bodyPr>
            <a:normAutofit/>
          </a:bodyPr>
          <a:lstStyle>
            <a:lvl1pPr algn="l">
              <a:defRPr sz="3000">
                <a:solidFill>
                  <a:srgbClr val="FFFFFF"/>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chemeClr val="bg1"/>
                </a:solidFill>
                <a:latin typeface="Century Gothic" panose="020B0502020202020204" pitchFamily="34" charset="0"/>
              </a:defRPr>
            </a:lvl1pPr>
          </a:lstStyle>
          <a:p>
            <a:pPr>
              <a:defRPr/>
            </a:pPr>
            <a:fld id="{465BBFF4-57A7-4EAD-8270-9D26E83B01B7}" type="slidenum">
              <a:rPr lang="en-US"/>
              <a:pPr>
                <a:defRPr/>
              </a:pPr>
              <a:t>‹#›</a:t>
            </a:fld>
            <a:endParaRPr lang="en-US"/>
          </a:p>
        </p:txBody>
      </p:sp>
    </p:spTree>
    <p:extLst>
      <p:ext uri="{BB962C8B-B14F-4D97-AF65-F5344CB8AC3E}">
        <p14:creationId xmlns:p14="http://schemas.microsoft.com/office/powerpoint/2010/main" val="245312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yle B: Circles 2">
    <p:spTree>
      <p:nvGrpSpPr>
        <p:cNvPr id="1" name=""/>
        <p:cNvGrpSpPr/>
        <p:nvPr/>
      </p:nvGrpSpPr>
      <p:grpSpPr>
        <a:xfrm>
          <a:off x="0" y="0"/>
          <a:ext cx="0" cy="0"/>
          <a:chOff x="0" y="0"/>
          <a:chExt cx="0" cy="0"/>
        </a:xfrm>
      </p:grpSpPr>
      <p:pic>
        <p:nvPicPr>
          <p:cNvPr id="6" name="Picture 1" descr="Backgrounds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9"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0"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1" name="Title 1"/>
          <p:cNvSpPr>
            <a:spLocks noGrp="1"/>
          </p:cNvSpPr>
          <p:nvPr>
            <p:ph type="title"/>
          </p:nvPr>
        </p:nvSpPr>
        <p:spPr>
          <a:xfrm>
            <a:off x="457200" y="564252"/>
            <a:ext cx="7172673" cy="712477"/>
          </a:xfrm>
          <a:prstGeom prst="rect">
            <a:avLst/>
          </a:prstGeom>
        </p:spPr>
        <p:txBody>
          <a:bodyPr>
            <a:normAutofit/>
          </a:bodyPr>
          <a:lstStyle>
            <a:lvl1pPr algn="l">
              <a:defRPr sz="3000">
                <a:solidFill>
                  <a:srgbClr val="FFFFFF"/>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chemeClr val="bg1"/>
                </a:solidFill>
                <a:latin typeface="Century Gothic" panose="020B0502020202020204" pitchFamily="34" charset="0"/>
              </a:defRPr>
            </a:lvl1pPr>
          </a:lstStyle>
          <a:p>
            <a:pPr>
              <a:defRPr/>
            </a:pPr>
            <a:fld id="{93B328A6-3AF6-4DCD-8853-99A954B536F2}" type="slidenum">
              <a:rPr lang="en-US"/>
              <a:pPr>
                <a:defRPr/>
              </a:pPr>
              <a:t>‹#›</a:t>
            </a:fld>
            <a:endParaRPr lang="en-US"/>
          </a:p>
        </p:txBody>
      </p:sp>
    </p:spTree>
    <p:extLst>
      <p:ext uri="{BB962C8B-B14F-4D97-AF65-F5344CB8AC3E}">
        <p14:creationId xmlns:p14="http://schemas.microsoft.com/office/powerpoint/2010/main" val="358230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yle B: Circles 3">
    <p:spTree>
      <p:nvGrpSpPr>
        <p:cNvPr id="1" name=""/>
        <p:cNvGrpSpPr/>
        <p:nvPr/>
      </p:nvGrpSpPr>
      <p:grpSpPr>
        <a:xfrm>
          <a:off x="0" y="0"/>
          <a:ext cx="0" cy="0"/>
          <a:chOff x="0" y="0"/>
          <a:chExt cx="0" cy="0"/>
        </a:xfrm>
      </p:grpSpPr>
      <p:pic>
        <p:nvPicPr>
          <p:cNvPr id="6" name="Picture 1" descr="Backgrounds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309563" y="1277938"/>
            <a:ext cx="182721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3"/>
          </p:nvPr>
        </p:nvSpPr>
        <p:spPr>
          <a:xfrm>
            <a:off x="457200" y="1577123"/>
            <a:ext cx="822960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9" name="Content Placeholder 2"/>
          <p:cNvSpPr>
            <a:spLocks noGrp="1"/>
          </p:cNvSpPr>
          <p:nvPr>
            <p:ph idx="14"/>
          </p:nvPr>
        </p:nvSpPr>
        <p:spPr>
          <a:xfrm>
            <a:off x="457200" y="2373000"/>
            <a:ext cx="822960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20" name="Content Placeholder 2"/>
          <p:cNvSpPr>
            <a:spLocks noGrp="1"/>
          </p:cNvSpPr>
          <p:nvPr>
            <p:ph idx="15"/>
          </p:nvPr>
        </p:nvSpPr>
        <p:spPr>
          <a:xfrm>
            <a:off x="457200" y="3933839"/>
            <a:ext cx="822960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21" name="Title 1"/>
          <p:cNvSpPr>
            <a:spLocks noGrp="1"/>
          </p:cNvSpPr>
          <p:nvPr>
            <p:ph type="title"/>
          </p:nvPr>
        </p:nvSpPr>
        <p:spPr>
          <a:xfrm>
            <a:off x="457200" y="564252"/>
            <a:ext cx="7172673" cy="712477"/>
          </a:xfrm>
          <a:prstGeom prst="rect">
            <a:avLst/>
          </a:prstGeom>
        </p:spPr>
        <p:txBody>
          <a:bodyPr>
            <a:normAutofit/>
          </a:bodyPr>
          <a:lstStyle>
            <a:lvl1pPr algn="l">
              <a:defRPr sz="3000">
                <a:solidFill>
                  <a:srgbClr val="FFFFFF"/>
                </a:solidFill>
                <a:latin typeface="Century Gothic"/>
                <a:cs typeface="Century Gothic"/>
              </a:defRPr>
            </a:lvl1pPr>
          </a:lstStyle>
          <a:p>
            <a:r>
              <a:rPr lang="en-AU" smtClean="0"/>
              <a:t>Click to edit Master title style</a:t>
            </a:r>
            <a:endParaRPr lang="en-US" dirty="0"/>
          </a:p>
        </p:txBody>
      </p:sp>
      <p:sp>
        <p:nvSpPr>
          <p:cNvPr id="10" name="Slide Number Placeholder 5"/>
          <p:cNvSpPr>
            <a:spLocks noGrp="1"/>
          </p:cNvSpPr>
          <p:nvPr>
            <p:ph type="sldNum" sz="quarter" idx="16"/>
          </p:nvPr>
        </p:nvSpPr>
        <p:spPr>
          <a:xfrm>
            <a:off x="8367713" y="6178550"/>
            <a:ext cx="455612" cy="293688"/>
          </a:xfrm>
        </p:spPr>
        <p:txBody>
          <a:bodyPr/>
          <a:lstStyle>
            <a:lvl1pPr>
              <a:defRPr sz="1000">
                <a:solidFill>
                  <a:schemeClr val="bg1"/>
                </a:solidFill>
                <a:latin typeface="Century Gothic" panose="020B0502020202020204" pitchFamily="34" charset="0"/>
              </a:defRPr>
            </a:lvl1pPr>
          </a:lstStyle>
          <a:p>
            <a:pPr>
              <a:defRPr/>
            </a:pPr>
            <a:fld id="{649022F1-9EC6-479B-AB0D-3476E73B5530}" type="slidenum">
              <a:rPr lang="en-US"/>
              <a:pPr>
                <a:defRPr/>
              </a:pPr>
              <a:t>‹#›</a:t>
            </a:fld>
            <a:endParaRPr lang="en-US"/>
          </a:p>
        </p:txBody>
      </p:sp>
    </p:spTree>
    <p:extLst>
      <p:ext uri="{BB962C8B-B14F-4D97-AF65-F5344CB8AC3E}">
        <p14:creationId xmlns:p14="http://schemas.microsoft.com/office/powerpoint/2010/main" val="241431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yle B: Column 1">
    <p:spTree>
      <p:nvGrpSpPr>
        <p:cNvPr id="1" name=""/>
        <p:cNvGrpSpPr/>
        <p:nvPr/>
      </p:nvGrpSpPr>
      <p:grpSpPr>
        <a:xfrm>
          <a:off x="0" y="0"/>
          <a:ext cx="0" cy="0"/>
          <a:chOff x="0" y="0"/>
          <a:chExt cx="0" cy="0"/>
        </a:xfrm>
      </p:grpSpPr>
      <p:pic>
        <p:nvPicPr>
          <p:cNvPr id="6" name="Picture 1" descr="Backgrounds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90868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1776413" y="1277938"/>
            <a:ext cx="1827212"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Subtitle 2"/>
          <p:cNvSpPr txBox="1">
            <a:spLocks/>
          </p:cNvSpPr>
          <p:nvPr userDrawn="1"/>
        </p:nvSpPr>
        <p:spPr>
          <a:xfrm>
            <a:off x="319088" y="3357563"/>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Responsibility</a:t>
            </a:r>
            <a:endParaRPr lang="en-US" sz="1100" dirty="0">
              <a:latin typeface="Century Gothic"/>
              <a:cs typeface="Century Gothic"/>
            </a:endParaRPr>
          </a:p>
        </p:txBody>
      </p:sp>
      <p:sp>
        <p:nvSpPr>
          <p:cNvPr id="9" name="Subtitle 2"/>
          <p:cNvSpPr txBox="1">
            <a:spLocks/>
          </p:cNvSpPr>
          <p:nvPr userDrawn="1"/>
        </p:nvSpPr>
        <p:spPr>
          <a:xfrm>
            <a:off x="690563" y="5532438"/>
            <a:ext cx="2286000" cy="254000"/>
          </a:xfrm>
          <a:prstGeom prst="rect">
            <a:avLst/>
          </a:prstGeom>
        </p:spPr>
        <p:txBody>
          <a:bodyPr/>
          <a:lstStyle>
            <a:lvl1pPr marL="0" indent="0" algn="l" defTabSz="457200" rtl="0" eaLnBrk="1" latinLnBrk="0" hangingPunct="1">
              <a:spcBef>
                <a:spcPct val="20000"/>
              </a:spcBef>
              <a:buFont typeface="Arial"/>
              <a:buNone/>
              <a:defRPr sz="1500" kern="1200">
                <a:solidFill>
                  <a:schemeClr val="bg1"/>
                </a:solidFill>
                <a:latin typeface="Arial Unicode MS"/>
                <a:ea typeface="+mn-ea"/>
                <a:cs typeface="Arial Unicode M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AU" sz="1100" dirty="0" smtClean="0">
                <a:latin typeface="Century Gothic"/>
                <a:cs typeface="Century Gothic"/>
              </a:rPr>
              <a:t>Future</a:t>
            </a:r>
            <a:endParaRPr lang="en-US" sz="1100" dirty="0">
              <a:latin typeface="Century Gothic"/>
              <a:cs typeface="Century Gothic"/>
            </a:endParaRPr>
          </a:p>
        </p:txBody>
      </p:sp>
      <p:pic>
        <p:nvPicPr>
          <p:cNvPr id="10" name="Picture 6" descr="NE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8875" y="423863"/>
            <a:ext cx="1139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flipH="1">
            <a:off x="8594725" y="6465888"/>
            <a:ext cx="549275" cy="6350"/>
          </a:xfrm>
          <a:prstGeom prst="line">
            <a:avLst/>
          </a:prstGeom>
          <a:ln>
            <a:solidFill>
              <a:srgbClr val="6CB239"/>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3"/>
          </p:nvPr>
        </p:nvSpPr>
        <p:spPr>
          <a:xfrm>
            <a:off x="1924470" y="1577123"/>
            <a:ext cx="6567910" cy="580314"/>
          </a:xfrm>
          <a:prstGeom prst="rect">
            <a:avLst/>
          </a:prstGeom>
        </p:spPr>
        <p:txBody>
          <a:bodyPr>
            <a:normAutofit/>
          </a:bodyPr>
          <a:lstStyle>
            <a:lvl1pPr marL="0" indent="0">
              <a:buFontTx/>
              <a:buNone/>
              <a:defRPr sz="2200">
                <a:solidFill>
                  <a:srgbClr val="6CB239"/>
                </a:solidFill>
                <a:latin typeface="Century Gothic"/>
                <a:cs typeface="Century Gothic"/>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endParaRPr lang="en-US" dirty="0"/>
          </a:p>
        </p:txBody>
      </p:sp>
      <p:sp>
        <p:nvSpPr>
          <p:cNvPr id="16" name="Content Placeholder 2"/>
          <p:cNvSpPr>
            <a:spLocks noGrp="1"/>
          </p:cNvSpPr>
          <p:nvPr>
            <p:ph idx="14"/>
          </p:nvPr>
        </p:nvSpPr>
        <p:spPr>
          <a:xfrm>
            <a:off x="1924470" y="2373000"/>
            <a:ext cx="6567910" cy="1339418"/>
          </a:xfrm>
          <a:prstGeom prst="rect">
            <a:avLst/>
          </a:prstGeom>
        </p:spPr>
        <p:txBody>
          <a:bodyPr>
            <a:normAutofit/>
          </a:bodyPr>
          <a:lstStyle>
            <a:lvl1pPr marL="0" indent="0">
              <a:buFont typeface="Arial"/>
              <a:buNone/>
              <a:defRPr sz="1800">
                <a:solidFill>
                  <a:srgbClr val="FFFFFF"/>
                </a:solidFill>
                <a:latin typeface="Century Gothic"/>
                <a:cs typeface="Century Gothic"/>
              </a:defRPr>
            </a:lvl1pPr>
            <a:lvl2pPr marL="0" indent="-285750">
              <a:buClr>
                <a:srgbClr val="6CB239"/>
              </a:buClr>
              <a:buFont typeface="Arial"/>
              <a:buChar char="•"/>
              <a:defRPr sz="1800">
                <a:solidFill>
                  <a:srgbClr val="FFFFFF"/>
                </a:solidFill>
                <a:latin typeface="Century Gothic"/>
                <a:cs typeface="Century Gothic"/>
              </a:defRPr>
            </a:lvl2pPr>
            <a:lvl3pPr marL="504000" indent="-228600">
              <a:buClr>
                <a:srgbClr val="6CB239"/>
              </a:buClr>
              <a:buFont typeface="Lucida Grande"/>
              <a:buChar char="–"/>
              <a:defRPr sz="1800">
                <a:solidFill>
                  <a:srgbClr val="FFFFFF"/>
                </a:solidFill>
                <a:latin typeface="Century Gothic"/>
                <a:cs typeface="Century Gothic"/>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0"/>
            <a:endParaRPr lang="en-AU" dirty="0" smtClean="0"/>
          </a:p>
        </p:txBody>
      </p:sp>
      <p:sp>
        <p:nvSpPr>
          <p:cNvPr id="12" name="Content Placeholder 2"/>
          <p:cNvSpPr>
            <a:spLocks noGrp="1"/>
          </p:cNvSpPr>
          <p:nvPr>
            <p:ph idx="15"/>
          </p:nvPr>
        </p:nvSpPr>
        <p:spPr>
          <a:xfrm>
            <a:off x="1924470" y="3933839"/>
            <a:ext cx="6567910" cy="731107"/>
          </a:xfrm>
          <a:prstGeom prst="rect">
            <a:avLst/>
          </a:prstGeom>
        </p:spPr>
        <p:txBody>
          <a:bodyPr>
            <a:normAutofit/>
          </a:bodyPr>
          <a:lstStyle>
            <a:lvl1pPr marL="0" indent="0">
              <a:buFont typeface="Arial"/>
              <a:buNone/>
              <a:defRPr sz="1800">
                <a:solidFill>
                  <a:srgbClr val="6CB239"/>
                </a:solidFill>
                <a:latin typeface="Century Gothic"/>
                <a:cs typeface="Century Gothic"/>
              </a:defRPr>
            </a:lvl1pPr>
            <a:lvl2pPr marL="171450" indent="-457200">
              <a:buClr>
                <a:srgbClr val="6CB239"/>
              </a:buClr>
              <a:buFont typeface="+mj-lt"/>
              <a:buAutoNum type="arabicPeriod"/>
              <a:defRPr sz="2000">
                <a:solidFill>
                  <a:schemeClr val="tx1">
                    <a:lumMod val="65000"/>
                    <a:lumOff val="35000"/>
                  </a:schemeClr>
                </a:solidFill>
              </a:defRPr>
            </a:lvl2pPr>
            <a:lvl3pPr marL="732600" indent="-457200">
              <a:buClr>
                <a:srgbClr val="6CB239"/>
              </a:buClr>
              <a:buFont typeface="+mj-lt"/>
              <a:buAutoNum type="arabicPeriod"/>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AU" dirty="0" smtClean="0"/>
              <a:t>Click to edit Master text styles</a:t>
            </a:r>
          </a:p>
        </p:txBody>
      </p:sp>
      <p:sp>
        <p:nvSpPr>
          <p:cNvPr id="14" name="Title 1"/>
          <p:cNvSpPr>
            <a:spLocks noGrp="1"/>
          </p:cNvSpPr>
          <p:nvPr>
            <p:ph type="title"/>
          </p:nvPr>
        </p:nvSpPr>
        <p:spPr>
          <a:xfrm>
            <a:off x="1924470" y="269776"/>
            <a:ext cx="6762330" cy="1143000"/>
          </a:xfrm>
        </p:spPr>
        <p:txBody>
          <a:bodyPr>
            <a:normAutofit/>
          </a:bodyPr>
          <a:lstStyle>
            <a:lvl1pPr algn="l">
              <a:defRPr sz="2800">
                <a:solidFill>
                  <a:schemeClr val="bg1"/>
                </a:solidFill>
                <a:latin typeface="Century Gothic"/>
                <a:cs typeface="Century Gothic"/>
              </a:defRPr>
            </a:lvl1pPr>
          </a:lstStyle>
          <a:p>
            <a:r>
              <a:rPr lang="en-AU" dirty="0" smtClean="0"/>
              <a:t>Click to edit Master title style</a:t>
            </a:r>
            <a:endParaRPr lang="en-US" dirty="0"/>
          </a:p>
        </p:txBody>
      </p:sp>
      <p:sp>
        <p:nvSpPr>
          <p:cNvPr id="13" name="Slide Number Placeholder 5"/>
          <p:cNvSpPr>
            <a:spLocks noGrp="1"/>
          </p:cNvSpPr>
          <p:nvPr>
            <p:ph type="sldNum" sz="quarter" idx="16"/>
          </p:nvPr>
        </p:nvSpPr>
        <p:spPr>
          <a:xfrm>
            <a:off x="8367713" y="6178550"/>
            <a:ext cx="455612" cy="293688"/>
          </a:xfrm>
        </p:spPr>
        <p:txBody>
          <a:bodyPr/>
          <a:lstStyle>
            <a:lvl1pPr>
              <a:defRPr sz="1000">
                <a:solidFill>
                  <a:schemeClr val="bg1"/>
                </a:solidFill>
                <a:latin typeface="Century Gothic" panose="020B0502020202020204" pitchFamily="34" charset="0"/>
              </a:defRPr>
            </a:lvl1pPr>
          </a:lstStyle>
          <a:p>
            <a:pPr>
              <a:defRPr/>
            </a:pPr>
            <a:fld id="{A3A7D61F-A102-42DC-9A2F-D6DA791924C5}" type="slidenum">
              <a:rPr lang="en-US"/>
              <a:pPr>
                <a:defRPr/>
              </a:pPr>
              <a:t>‹#›</a:t>
            </a:fld>
            <a:endParaRPr lang="en-US"/>
          </a:p>
        </p:txBody>
      </p:sp>
    </p:spTree>
    <p:extLst>
      <p:ext uri="{BB962C8B-B14F-4D97-AF65-F5344CB8AC3E}">
        <p14:creationId xmlns:p14="http://schemas.microsoft.com/office/powerpoint/2010/main" val="204467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D7E45CF-2FE5-439E-B498-B91371CFF0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93" r:id="rId1"/>
    <p:sldLayoutId id="2147486695" r:id="rId2"/>
    <p:sldLayoutId id="2147486696" r:id="rId3"/>
    <p:sldLayoutId id="2147486697" r:id="rId4"/>
    <p:sldLayoutId id="2147486700" r:id="rId5"/>
    <p:sldLayoutId id="2147486703" r:id="rId6"/>
    <p:sldLayoutId id="2147486704" r:id="rId7"/>
    <p:sldLayoutId id="2147486705" r:id="rId8"/>
    <p:sldLayoutId id="2147486706" r:id="rId9"/>
    <p:sldLayoutId id="2147486708" r:id="rId10"/>
    <p:sldLayoutId id="2147486709" r:id="rId11"/>
    <p:sldLayoutId id="2147486710" r:id="rId12"/>
    <p:sldLayoutId id="2147486711" r:id="rId13"/>
    <p:sldLayoutId id="2147486746"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A750428-8C61-440B-B009-7DAE44E070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13" r:id="rId1"/>
    <p:sldLayoutId id="2147486714" r:id="rId2"/>
    <p:sldLayoutId id="2147486715" r:id="rId3"/>
    <p:sldLayoutId id="2147486716" r:id="rId4"/>
    <p:sldLayoutId id="2147486718" r:id="rId5"/>
    <p:sldLayoutId id="2147486719" r:id="rId6"/>
    <p:sldLayoutId id="2147486721" r:id="rId7"/>
    <p:sldLayoutId id="2147486722" r:id="rId8"/>
    <p:sldLayoutId id="2147486723" r:id="rId9"/>
    <p:sldLayoutId id="2147486724" r:id="rId10"/>
    <p:sldLayoutId id="2147486725" r:id="rId11"/>
    <p:sldLayoutId id="2147486728" r:id="rId12"/>
    <p:sldLayoutId id="2147486729" r:id="rId13"/>
    <p:sldLayoutId id="2147486730" r:id="rId14"/>
    <p:sldLayoutId id="2147486731" r:id="rId1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84" y="535529"/>
            <a:ext cx="8102747" cy="57723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2698" y="1226248"/>
            <a:ext cx="8108033" cy="489991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prstClr val="white">
                    <a:lumMod val="50000"/>
                  </a:prstClr>
                </a:solidFill>
                <a:effectLst/>
                <a:uLnTx/>
                <a:uFillTx/>
                <a:latin typeface="Arial" pitchFamily="34" charset="0"/>
                <a:ea typeface="+mn-ea"/>
                <a:cs typeface="Arial" pitchFamily="34" charset="0"/>
              </a:rPr>
              <a:t>Click to edit Master text styles</a:t>
            </a:r>
          </a:p>
          <a:p>
            <a:pPr marL="571500" marR="0" lvl="1"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white">
                    <a:lumMod val="50000"/>
                  </a:prstClr>
                </a:solidFill>
                <a:effectLst/>
                <a:uLnTx/>
                <a:uFillTx/>
                <a:latin typeface="Arial" pitchFamily="34" charset="0"/>
                <a:ea typeface="+mn-ea"/>
                <a:cs typeface="Arial" pitchFamily="34" charset="0"/>
              </a:rPr>
              <a:t>Second level</a:t>
            </a:r>
          </a:p>
          <a:p>
            <a:pPr marL="973138"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white">
                    <a:lumMod val="50000"/>
                  </a:prstClr>
                </a:solidFill>
                <a:effectLst/>
                <a:uLnTx/>
                <a:uFillTx/>
                <a:latin typeface="Arial" pitchFamily="34" charset="0"/>
                <a:ea typeface="+mn-ea"/>
                <a:cs typeface="Arial" pitchFamily="34" charset="0"/>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white">
                    <a:lumMod val="50000"/>
                  </a:prstClr>
                </a:solidFill>
                <a:effectLst/>
                <a:uLnTx/>
                <a:uFillTx/>
                <a:latin typeface="Arial" pitchFamily="34" charset="0"/>
                <a:ea typeface="+mn-ea"/>
                <a:cs typeface="Arial" pitchFamily="34" charset="0"/>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white">
                    <a:lumMod val="50000"/>
                  </a:prstClr>
                </a:solidFill>
                <a:effectLst/>
                <a:uLnTx/>
                <a:uFillTx/>
                <a:latin typeface="Arial" pitchFamily="34" charset="0"/>
                <a:ea typeface="+mn-ea"/>
                <a:cs typeface="Arial" pitchFamily="34" charset="0"/>
              </a:rPr>
              <a:t>Fifth level</a:t>
            </a:r>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0" name="Rectangle 9"/>
          <p:cNvSpPr/>
          <p:nvPr userDrawn="1"/>
        </p:nvSpPr>
        <p:spPr bwMode="gray">
          <a:xfrm>
            <a:off x="228600" y="6352097"/>
            <a:ext cx="8694738" cy="321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en-US" sz="1800" dirty="0">
              <a:solidFill>
                <a:prstClr val="white"/>
              </a:solidFill>
            </a:endParaRPr>
          </a:p>
        </p:txBody>
      </p:sp>
      <p:sp>
        <p:nvSpPr>
          <p:cNvPr id="11" name="Rectangle 10"/>
          <p:cNvSpPr/>
          <p:nvPr userDrawn="1"/>
        </p:nvSpPr>
        <p:spPr>
          <a:xfrm>
            <a:off x="230198" y="6307876"/>
            <a:ext cx="8693140" cy="4571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hangingPunct="1"/>
            <a:endParaRPr lang="en-US" sz="1800" dirty="0">
              <a:solidFill>
                <a:prstClr val="white"/>
              </a:solidFill>
            </a:endParaRPr>
          </a:p>
        </p:txBody>
      </p:sp>
    </p:spTree>
    <p:extLst>
      <p:ext uri="{BB962C8B-B14F-4D97-AF65-F5344CB8AC3E}">
        <p14:creationId xmlns:p14="http://schemas.microsoft.com/office/powerpoint/2010/main" val="1936222277"/>
      </p:ext>
    </p:extLst>
  </p:cSld>
  <p:clrMap bg1="lt1" tx1="dk1" bg2="lt2" tx2="dk2" accent1="accent1" accent2="accent2" accent3="accent3" accent4="accent4" accent5="accent5" accent6="accent6" hlink="hlink" folHlink="folHlink"/>
  <p:sldLayoutIdLst>
    <p:sldLayoutId id="2147486734" r:id="rId1"/>
    <p:sldLayoutId id="2147486735" r:id="rId2"/>
    <p:sldLayoutId id="2147486736" r:id="rId3"/>
    <p:sldLayoutId id="2147486737" r:id="rId4"/>
    <p:sldLayoutId id="2147486738" r:id="rId5"/>
    <p:sldLayoutId id="2147486739" r:id="rId6"/>
    <p:sldLayoutId id="2147486740" r:id="rId7"/>
    <p:sldLayoutId id="2147486741" r:id="rId8"/>
    <p:sldLayoutId id="2147486742" r:id="rId9"/>
    <p:sldLayoutId id="2147486743" r:id="rId10"/>
    <p:sldLayoutId id="2147486744" r:id="rId11"/>
    <p:sldLayoutId id="2147486745" r:id="rId12"/>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kern="1200">
          <a:solidFill>
            <a:schemeClr val="bg1">
              <a:lumMod val="50000"/>
            </a:schemeClr>
          </a:solidFill>
          <a:latin typeface="Arial" pitchFamily="34" charset="0"/>
          <a:ea typeface="+mn-ea"/>
          <a:cs typeface="Arial" pitchFamily="34" charset="0"/>
        </a:defRPr>
      </a:lvl1pPr>
      <a:lvl2pPr marL="5715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Arial" pitchFamily="34" charset="0"/>
          <a:ea typeface="+mn-ea"/>
          <a:cs typeface="Arial" pitchFamily="34" charset="0"/>
        </a:defRPr>
      </a:lvl2pPr>
      <a:lvl3pPr marL="973138"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bg1">
              <a:lumMod val="50000"/>
            </a:schemeClr>
          </a:solidFill>
          <a:latin typeface="Arial" pitchFamily="34" charset="0"/>
          <a:ea typeface="+mn-ea"/>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bg1">
              <a:lumMod val="50000"/>
            </a:schemeClr>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ctrTitle"/>
          </p:nvPr>
        </p:nvSpPr>
        <p:spPr>
          <a:xfrm>
            <a:off x="539552" y="4725144"/>
            <a:ext cx="4725988" cy="931862"/>
          </a:xfrm>
        </p:spPr>
        <p:txBody>
          <a:bodyPr/>
          <a:lstStyle/>
          <a:p>
            <a:pPr algn="ctr" eaLnBrk="1" hangingPunct="1"/>
            <a:r>
              <a:rPr lang="en-US" dirty="0" smtClean="0">
                <a:latin typeface="Century Gothic" panose="020B0502020202020204" pitchFamily="34" charset="0"/>
                <a:ea typeface="ＭＳ Ｐゴシック" panose="020B0600070205080204" pitchFamily="34" charset="-128"/>
              </a:rPr>
              <a:t>Parliamentary Inquiry into EfW technologies </a:t>
            </a:r>
          </a:p>
        </p:txBody>
      </p:sp>
    </p:spTree>
    <p:extLst>
      <p:ext uri="{BB962C8B-B14F-4D97-AF65-F5344CB8AC3E}">
        <p14:creationId xmlns:p14="http://schemas.microsoft.com/office/powerpoint/2010/main" val="4048416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4"/>
          </p:nvPr>
        </p:nvSpPr>
        <p:spPr>
          <a:xfrm>
            <a:off x="1924470" y="1556792"/>
            <a:ext cx="6567910" cy="4104456"/>
          </a:xfrm>
        </p:spPr>
        <p:txBody>
          <a:bodyPr>
            <a:normAutofit/>
          </a:bodyPr>
          <a:lstStyle/>
          <a:p>
            <a:pPr marL="285750" lvl="0" indent="-285750">
              <a:buFont typeface="Arial" panose="020B0604020202020204" pitchFamily="34" charset="0"/>
              <a:buChar char="•"/>
            </a:pPr>
            <a:r>
              <a:rPr lang="en-AU" dirty="0" smtClean="0"/>
              <a:t>The EPA has a key leadership role to address the question: - “Is </a:t>
            </a:r>
            <a:r>
              <a:rPr lang="en-AU" dirty="0"/>
              <a:t>best practice EfW safe for the </a:t>
            </a:r>
            <a:r>
              <a:rPr lang="en-AU" dirty="0" smtClean="0"/>
              <a:t>community and environment?”</a:t>
            </a:r>
            <a:endParaRPr lang="en-AU" dirty="0"/>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Every project and community is unique</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Using residual waste as a resource just makes good sense</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smtClean="0"/>
              <a:t>The amount </a:t>
            </a:r>
            <a:r>
              <a:rPr lang="en-AU" dirty="0"/>
              <a:t>of waste going to landfill </a:t>
            </a:r>
            <a:r>
              <a:rPr lang="en-AU" dirty="0" smtClean="0"/>
              <a:t>per annum could provide the annual power needs for over </a:t>
            </a:r>
            <a:r>
              <a:rPr lang="en-AU" dirty="0"/>
              <a:t>7</a:t>
            </a:r>
            <a:r>
              <a:rPr lang="en-AU" dirty="0" smtClean="0"/>
              <a:t>00,000 NSW households (26% of total households).  </a:t>
            </a:r>
            <a:endParaRPr lang="en-AU" dirty="0"/>
          </a:p>
          <a:p>
            <a:pPr marL="285750" indent="-285750">
              <a:buFont typeface="Arial" panose="020B0604020202020204" pitchFamily="34" charset="0"/>
              <a:buChar char="•"/>
            </a:pPr>
            <a:endParaRPr lang="en-AU" dirty="0"/>
          </a:p>
        </p:txBody>
      </p:sp>
      <p:sp>
        <p:nvSpPr>
          <p:cNvPr id="7" name="Title 6"/>
          <p:cNvSpPr>
            <a:spLocks noGrp="1"/>
          </p:cNvSpPr>
          <p:nvPr>
            <p:ph type="title"/>
          </p:nvPr>
        </p:nvSpPr>
        <p:spPr/>
        <p:txBody>
          <a:bodyPr/>
          <a:lstStyle/>
          <a:p>
            <a:r>
              <a:rPr lang="en-AU" dirty="0" smtClean="0"/>
              <a:t>Summary</a:t>
            </a:r>
            <a:endParaRPr lang="en-AU" dirty="0"/>
          </a:p>
        </p:txBody>
      </p:sp>
      <p:sp>
        <p:nvSpPr>
          <p:cNvPr id="6" name="Slide Number Placeholder 5"/>
          <p:cNvSpPr>
            <a:spLocks noGrp="1"/>
          </p:cNvSpPr>
          <p:nvPr>
            <p:ph type="sldNum" sz="quarter" idx="16"/>
          </p:nvPr>
        </p:nvSpPr>
        <p:spPr/>
        <p:txBody>
          <a:bodyPr/>
          <a:lstStyle/>
          <a:p>
            <a:pPr>
              <a:defRPr/>
            </a:pPr>
            <a:fld id="{1D4CD714-6221-420D-A858-300F189209B2}" type="slidenum">
              <a:rPr lang="en-US" smtClean="0"/>
              <a:pPr>
                <a:defRPr/>
              </a:pPr>
              <a:t>10</a:t>
            </a:fld>
            <a:endParaRPr lang="en-US"/>
          </a:p>
        </p:txBody>
      </p:sp>
    </p:spTree>
    <p:extLst>
      <p:ext uri="{BB962C8B-B14F-4D97-AF65-F5344CB8AC3E}">
        <p14:creationId xmlns:p14="http://schemas.microsoft.com/office/powerpoint/2010/main" val="726560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3"/>
          </p:nvPr>
        </p:nvSpPr>
        <p:spPr>
          <a:xfrm>
            <a:off x="1924050" y="1576388"/>
            <a:ext cx="6569075" cy="581025"/>
          </a:xfrm>
        </p:spPr>
        <p:txBody>
          <a:bodyPr/>
          <a:lstStyle/>
          <a:p>
            <a:r>
              <a:rPr lang="en-US" smtClean="0">
                <a:latin typeface="Century Gothic" panose="020B0502020202020204" pitchFamily="34" charset="0"/>
                <a:ea typeface="ＭＳ Ｐゴシック" panose="020B0600070205080204" pitchFamily="34" charset="-128"/>
              </a:rPr>
              <a:t>Questions please contact:</a:t>
            </a:r>
          </a:p>
        </p:txBody>
      </p:sp>
      <p:sp>
        <p:nvSpPr>
          <p:cNvPr id="86019" name="Content Placeholder 2"/>
          <p:cNvSpPr>
            <a:spLocks noGrp="1"/>
          </p:cNvSpPr>
          <p:nvPr>
            <p:ph idx="14"/>
          </p:nvPr>
        </p:nvSpPr>
        <p:spPr>
          <a:xfrm>
            <a:off x="1924050" y="2166938"/>
            <a:ext cx="6569075" cy="1992312"/>
          </a:xfrm>
        </p:spPr>
        <p:txBody>
          <a:bodyPr/>
          <a:lstStyle/>
          <a:p>
            <a:pPr>
              <a:spcBef>
                <a:spcPts val="500"/>
              </a:spcBef>
              <a:spcAft>
                <a:spcPts val="500"/>
              </a:spcAft>
              <a:buFont typeface="Arial" panose="020B0604020202020204" pitchFamily="34" charset="0"/>
              <a:buNone/>
            </a:pPr>
            <a:r>
              <a:rPr lang="en-US" smtClean="0">
                <a:latin typeface="Century Gothic" panose="020B0502020202020204" pitchFamily="34" charset="0"/>
                <a:ea typeface="ＭＳ Ｐゴシック" panose="020B0600070205080204" pitchFamily="34" charset="-128"/>
              </a:rPr>
              <a:t>NEW ENERGY CORPORATION PTY LTD</a:t>
            </a:r>
          </a:p>
          <a:p>
            <a:pPr>
              <a:lnSpc>
                <a:spcPct val="110000"/>
              </a:lnSpc>
              <a:buFont typeface="Arial" panose="020B0604020202020204" pitchFamily="34" charset="0"/>
              <a:buNone/>
            </a:pPr>
            <a:r>
              <a:rPr lang="en-US" sz="1400" smtClean="0">
                <a:latin typeface="Century Gothic" panose="020B0502020202020204" pitchFamily="34" charset="0"/>
                <a:ea typeface="ＭＳ Ｐゴシック" panose="020B0600070205080204" pitchFamily="34" charset="-128"/>
              </a:rPr>
              <a:t>Suite 1, 12 Parliament Place, West Perth, WA 6005</a:t>
            </a:r>
          </a:p>
          <a:p>
            <a:pPr>
              <a:lnSpc>
                <a:spcPct val="110000"/>
              </a:lnSpc>
              <a:buFont typeface="Arial" panose="020B0604020202020204" pitchFamily="34" charset="0"/>
              <a:buNone/>
            </a:pPr>
            <a:r>
              <a:rPr lang="en-US" sz="1400" smtClean="0">
                <a:latin typeface="Century Gothic" panose="020B0502020202020204" pitchFamily="34" charset="0"/>
                <a:ea typeface="ＭＳ Ｐゴシック" panose="020B0600070205080204" pitchFamily="34" charset="-128"/>
              </a:rPr>
              <a:t>PO Box 1036, West Perth, WA 6872</a:t>
            </a:r>
          </a:p>
          <a:p>
            <a:pPr>
              <a:lnSpc>
                <a:spcPct val="110000"/>
              </a:lnSpc>
              <a:buFont typeface="Arial" panose="020B0604020202020204" pitchFamily="34" charset="0"/>
              <a:buNone/>
            </a:pPr>
            <a:r>
              <a:rPr lang="en-US" sz="1400" b="1" smtClean="0">
                <a:latin typeface="Century Gothic" panose="020B0502020202020204" pitchFamily="34" charset="0"/>
                <a:ea typeface="ＭＳ Ｐゴシック" panose="020B0600070205080204" pitchFamily="34" charset="-128"/>
              </a:rPr>
              <a:t>P: </a:t>
            </a:r>
            <a:r>
              <a:rPr lang="en-US" sz="1400" smtClean="0">
                <a:latin typeface="Century Gothic" panose="020B0502020202020204" pitchFamily="34" charset="0"/>
                <a:ea typeface="ＭＳ Ｐゴシック" panose="020B0600070205080204" pitchFamily="34" charset="-128"/>
              </a:rPr>
              <a:t>+61 8 9226 0722 </a:t>
            </a:r>
            <a:r>
              <a:rPr lang="en-US" sz="1400" b="1" smtClean="0">
                <a:latin typeface="Century Gothic" panose="020B0502020202020204" pitchFamily="34" charset="0"/>
                <a:ea typeface="ＭＳ Ｐゴシック" panose="020B0600070205080204" pitchFamily="34" charset="-128"/>
              </a:rPr>
              <a:t> F: </a:t>
            </a:r>
            <a:r>
              <a:rPr lang="en-US" sz="1400" smtClean="0">
                <a:latin typeface="Century Gothic" panose="020B0502020202020204" pitchFamily="34" charset="0"/>
                <a:ea typeface="ＭＳ Ｐゴシック" panose="020B0600070205080204" pitchFamily="34" charset="-128"/>
              </a:rPr>
              <a:t>+61 8 9481 8023</a:t>
            </a:r>
          </a:p>
          <a:p>
            <a:pPr>
              <a:lnSpc>
                <a:spcPct val="120000"/>
              </a:lnSpc>
              <a:buFont typeface="Arial" panose="020B0604020202020204" pitchFamily="34" charset="0"/>
              <a:buNone/>
            </a:pPr>
            <a:r>
              <a:rPr lang="en-US" sz="1000" smtClean="0">
                <a:latin typeface="Century Gothic" panose="020B0502020202020204" pitchFamily="34" charset="0"/>
                <a:ea typeface="ＭＳ Ｐゴシック" panose="020B0600070205080204" pitchFamily="34" charset="-128"/>
              </a:rPr>
              <a:t>ABN: 16 139 310 053</a:t>
            </a:r>
          </a:p>
        </p:txBody>
      </p:sp>
      <p:sp>
        <p:nvSpPr>
          <p:cNvPr id="86020" name="Content Placeholder 4"/>
          <p:cNvSpPr>
            <a:spLocks noGrp="1"/>
          </p:cNvSpPr>
          <p:nvPr>
            <p:ph idx="15"/>
          </p:nvPr>
        </p:nvSpPr>
        <p:spPr>
          <a:xfrm>
            <a:off x="1924050" y="3716338"/>
            <a:ext cx="6569075" cy="731837"/>
          </a:xfrm>
        </p:spPr>
        <p:txBody>
          <a:bodyPr/>
          <a:lstStyle/>
          <a:p>
            <a:pPr>
              <a:buFont typeface="Arial" panose="020B0604020202020204" pitchFamily="34" charset="0"/>
              <a:buNone/>
            </a:pPr>
            <a:r>
              <a:rPr lang="en-US" smtClean="0">
                <a:solidFill>
                  <a:schemeClr val="bg1"/>
                </a:solidFill>
                <a:latin typeface="Century Gothic" panose="020B0502020202020204" pitchFamily="34" charset="0"/>
                <a:ea typeface="ＭＳ Ｐゴシック" panose="020B0600070205080204" pitchFamily="34" charset="-128"/>
              </a:rPr>
              <a:t>www.</a:t>
            </a:r>
            <a:r>
              <a:rPr lang="en-US" b="1" smtClean="0">
                <a:solidFill>
                  <a:schemeClr val="bg1"/>
                </a:solidFill>
                <a:latin typeface="Century Gothic" panose="020B0502020202020204" pitchFamily="34" charset="0"/>
                <a:ea typeface="ＭＳ Ｐゴシック" panose="020B0600070205080204" pitchFamily="34" charset="-128"/>
              </a:rPr>
              <a:t>newenergycorp</a:t>
            </a:r>
            <a:r>
              <a:rPr lang="en-US" smtClean="0">
                <a:solidFill>
                  <a:schemeClr val="bg1"/>
                </a:solidFill>
                <a:latin typeface="Century Gothic" panose="020B0502020202020204" pitchFamily="34" charset="0"/>
                <a:ea typeface="ＭＳ Ｐゴシック" panose="020B0600070205080204" pitchFamily="34" charset="-128"/>
              </a:rPr>
              <a:t>.com.au</a:t>
            </a:r>
          </a:p>
        </p:txBody>
      </p:sp>
      <p:sp>
        <p:nvSpPr>
          <p:cNvPr id="86021" name="Title 1"/>
          <p:cNvSpPr>
            <a:spLocks noGrp="1"/>
          </p:cNvSpPr>
          <p:nvPr>
            <p:ph type="title"/>
          </p:nvPr>
        </p:nvSpPr>
        <p:spPr>
          <a:xfrm>
            <a:off x="1924050" y="269875"/>
            <a:ext cx="6762750" cy="1143000"/>
          </a:xfrm>
        </p:spPr>
        <p:txBody>
          <a:bodyPr/>
          <a:lstStyle/>
          <a:p>
            <a:pPr eaLnBrk="1" hangingPunct="1"/>
            <a:r>
              <a:rPr lang="en-US" smtClean="0">
                <a:latin typeface="Century Gothic" panose="020B0502020202020204" pitchFamily="34" charset="0"/>
                <a:ea typeface="ＭＳ Ｐゴシック" panose="020B0600070205080204" pitchFamily="34" charset="-128"/>
              </a:rPr>
              <a:t>Thank you for your attention</a:t>
            </a:r>
          </a:p>
        </p:txBody>
      </p:sp>
      <p:sp>
        <p:nvSpPr>
          <p:cNvPr id="86022"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18CB0AF-3842-4011-B9B8-DC3B3F6DEB7E}" type="slidenum">
              <a:rPr lang="en-US" sz="1000" smtClean="0">
                <a:solidFill>
                  <a:schemeClr val="bg1"/>
                </a:solidFill>
                <a:latin typeface="Century Gothic" panose="020B0502020202020204" pitchFamily="34" charset="0"/>
              </a:rPr>
              <a:pPr>
                <a:spcBef>
                  <a:spcPct val="0"/>
                </a:spcBef>
                <a:buFontTx/>
                <a:buNone/>
              </a:pPr>
              <a:t>11</a:t>
            </a:fld>
            <a:endParaRPr lang="en-US" sz="1000" smtClean="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4"/>
          </p:nvPr>
        </p:nvSpPr>
        <p:spPr>
          <a:xfrm>
            <a:off x="1924050" y="1576388"/>
            <a:ext cx="6578600" cy="4373562"/>
          </a:xfrm>
        </p:spPr>
        <p:txBody>
          <a:bodyPr>
            <a:normAutofit/>
          </a:bodyPr>
          <a:lstStyle/>
          <a:p>
            <a:pPr marL="284163" indent="-284163" eaLnBrk="1" hangingPunct="1">
              <a:lnSpc>
                <a:spcPct val="110000"/>
              </a:lnSpc>
              <a:spcBef>
                <a:spcPct val="0"/>
              </a:spcBef>
              <a:spcAft>
                <a:spcPts val="500"/>
              </a:spcAft>
              <a:buClr>
                <a:srgbClr val="85C446"/>
              </a:buClr>
              <a:buFont typeface="Arial" charset="0"/>
              <a:buChar char="•"/>
              <a:defRPr/>
            </a:pPr>
            <a:r>
              <a:rPr lang="en-US" dirty="0" smtClean="0">
                <a:solidFill>
                  <a:srgbClr val="5F6062"/>
                </a:solidFill>
                <a:latin typeface="Century Gothic" charset="0"/>
                <a:cs typeface="ＭＳ Ｐゴシック" charset="0"/>
              </a:rPr>
              <a:t>WA  Company formed </a:t>
            </a:r>
            <a:r>
              <a:rPr lang="en-US" dirty="0">
                <a:solidFill>
                  <a:srgbClr val="5F6062"/>
                </a:solidFill>
                <a:latin typeface="Century Gothic" charset="0"/>
                <a:cs typeface="ＭＳ Ｐゴシック" charset="0"/>
              </a:rPr>
              <a:t>in </a:t>
            </a:r>
            <a:r>
              <a:rPr lang="en-US" dirty="0" smtClean="0">
                <a:solidFill>
                  <a:srgbClr val="5F6062"/>
                </a:solidFill>
                <a:latin typeface="Century Gothic" charset="0"/>
                <a:cs typeface="ＭＳ Ｐゴシック" charset="0"/>
              </a:rPr>
              <a:t>2009</a:t>
            </a:r>
          </a:p>
          <a:p>
            <a:pPr marL="284163" indent="-284163" eaLnBrk="1" hangingPunct="1">
              <a:lnSpc>
                <a:spcPct val="110000"/>
              </a:lnSpc>
              <a:spcBef>
                <a:spcPct val="0"/>
              </a:spcBef>
              <a:spcAft>
                <a:spcPts val="500"/>
              </a:spcAft>
              <a:buClr>
                <a:srgbClr val="85C446"/>
              </a:buClr>
              <a:buFont typeface="Arial" charset="0"/>
              <a:buChar char="•"/>
              <a:defRPr/>
            </a:pPr>
            <a:endParaRPr lang="en-US" dirty="0">
              <a:solidFill>
                <a:srgbClr val="5F6062"/>
              </a:solidFill>
              <a:latin typeface="Century Gothic" charset="0"/>
              <a:cs typeface="ＭＳ Ｐゴシック" charset="0"/>
            </a:endParaRPr>
          </a:p>
          <a:p>
            <a:pPr marL="284163" indent="-284163" eaLnBrk="1" hangingPunct="1">
              <a:lnSpc>
                <a:spcPct val="110000"/>
              </a:lnSpc>
              <a:spcBef>
                <a:spcPct val="0"/>
              </a:spcBef>
              <a:spcAft>
                <a:spcPts val="500"/>
              </a:spcAft>
              <a:buClr>
                <a:srgbClr val="85C446"/>
              </a:buClr>
              <a:buFont typeface="Arial" charset="0"/>
              <a:buChar char="•"/>
              <a:defRPr/>
            </a:pPr>
            <a:r>
              <a:rPr lang="en-US" dirty="0" smtClean="0">
                <a:solidFill>
                  <a:srgbClr val="5F6062"/>
                </a:solidFill>
                <a:latin typeface="Century Gothic" charset="0"/>
                <a:cs typeface="ＭＳ Ｐゴシック" charset="0"/>
              </a:rPr>
              <a:t>Worldwide Licensee (ex-Americas) for </a:t>
            </a:r>
            <a:r>
              <a:rPr lang="en-US" dirty="0">
                <a:solidFill>
                  <a:srgbClr val="5F6062"/>
                </a:solidFill>
                <a:latin typeface="Century Gothic" charset="0"/>
                <a:cs typeface="ＭＳ Ｐゴシック" charset="0"/>
              </a:rPr>
              <a:t>the </a:t>
            </a:r>
            <a:r>
              <a:rPr lang="en-US" dirty="0" smtClean="0">
                <a:solidFill>
                  <a:srgbClr val="5F6062"/>
                </a:solidFill>
                <a:latin typeface="Century Gothic" charset="0"/>
                <a:cs typeface="ＭＳ Ｐゴシック" charset="0"/>
              </a:rPr>
              <a:t>Australian developed Entech </a:t>
            </a:r>
            <a:r>
              <a:rPr lang="en-US" dirty="0">
                <a:solidFill>
                  <a:srgbClr val="5F6062"/>
                </a:solidFill>
                <a:latin typeface="Century Gothic" charset="0"/>
                <a:cs typeface="ＭＳ Ｐゴシック" charset="0"/>
              </a:rPr>
              <a:t>Waste to Gas </a:t>
            </a:r>
            <a:r>
              <a:rPr lang="en-US" dirty="0" smtClean="0">
                <a:solidFill>
                  <a:srgbClr val="5F6062"/>
                </a:solidFill>
                <a:latin typeface="Century Gothic" charset="0"/>
                <a:cs typeface="ＭＳ Ｐゴシック" charset="0"/>
              </a:rPr>
              <a:t>technology with 46+ international projects over 20 years </a:t>
            </a:r>
          </a:p>
          <a:p>
            <a:pPr marL="284163" indent="-284163" eaLnBrk="1" hangingPunct="1">
              <a:lnSpc>
                <a:spcPct val="110000"/>
              </a:lnSpc>
              <a:spcBef>
                <a:spcPct val="0"/>
              </a:spcBef>
              <a:spcAft>
                <a:spcPts val="500"/>
              </a:spcAft>
              <a:buClr>
                <a:srgbClr val="85C446"/>
              </a:buClr>
              <a:buFont typeface="Arial" charset="0"/>
              <a:buChar char="•"/>
              <a:defRPr/>
            </a:pPr>
            <a:endParaRPr lang="en-US" dirty="0" smtClean="0">
              <a:solidFill>
                <a:srgbClr val="5F6062"/>
              </a:solidFill>
              <a:latin typeface="Century Gothic" charset="0"/>
              <a:cs typeface="ＭＳ Ｐゴシック" charset="0"/>
            </a:endParaRPr>
          </a:p>
          <a:p>
            <a:pPr marL="284163" indent="-284163" eaLnBrk="1" hangingPunct="1">
              <a:lnSpc>
                <a:spcPct val="110000"/>
              </a:lnSpc>
              <a:spcBef>
                <a:spcPct val="0"/>
              </a:spcBef>
              <a:spcAft>
                <a:spcPts val="500"/>
              </a:spcAft>
              <a:buClr>
                <a:srgbClr val="85C446"/>
              </a:buClr>
              <a:buFont typeface="Arial" charset="0"/>
              <a:buChar char="•"/>
              <a:defRPr/>
            </a:pPr>
            <a:r>
              <a:rPr lang="en-US" dirty="0" smtClean="0">
                <a:solidFill>
                  <a:srgbClr val="5F6062"/>
                </a:solidFill>
                <a:latin typeface="Century Gothic" charset="0"/>
                <a:cs typeface="ＭＳ Ｐゴシック" charset="0"/>
              </a:rPr>
              <a:t>Australian Projects with two (2) EPA Approvals:</a:t>
            </a:r>
          </a:p>
          <a:p>
            <a:pPr marL="789750" lvl="2" indent="-285750" eaLnBrk="1" hangingPunct="1">
              <a:lnSpc>
                <a:spcPct val="110000"/>
              </a:lnSpc>
              <a:spcBef>
                <a:spcPct val="0"/>
              </a:spcBef>
              <a:spcAft>
                <a:spcPts val="500"/>
              </a:spcAft>
              <a:buClr>
                <a:srgbClr val="85C446"/>
              </a:buClr>
              <a:buFont typeface="Wingdings" pitchFamily="2" charset="2"/>
              <a:buChar char="ü"/>
              <a:defRPr/>
            </a:pPr>
            <a:r>
              <a:rPr lang="en-US" dirty="0" smtClean="0">
                <a:solidFill>
                  <a:srgbClr val="5F6062"/>
                </a:solidFill>
                <a:latin typeface="Century Gothic" charset="0"/>
              </a:rPr>
              <a:t>Port Hedland</a:t>
            </a:r>
          </a:p>
          <a:p>
            <a:pPr marL="789750" lvl="2" indent="-285750" eaLnBrk="1" hangingPunct="1">
              <a:lnSpc>
                <a:spcPct val="110000"/>
              </a:lnSpc>
              <a:spcBef>
                <a:spcPct val="0"/>
              </a:spcBef>
              <a:spcAft>
                <a:spcPts val="500"/>
              </a:spcAft>
              <a:buClr>
                <a:srgbClr val="85C446"/>
              </a:buClr>
              <a:buFont typeface="Wingdings" pitchFamily="2" charset="2"/>
              <a:buChar char="ü"/>
              <a:defRPr/>
            </a:pPr>
            <a:r>
              <a:rPr lang="en-US" dirty="0" smtClean="0">
                <a:solidFill>
                  <a:srgbClr val="5F6062"/>
                </a:solidFill>
                <a:latin typeface="Century Gothic" charset="0"/>
              </a:rPr>
              <a:t>East Rockingham</a:t>
            </a:r>
          </a:p>
          <a:p>
            <a:pPr marL="789750" lvl="2" indent="-285750" eaLnBrk="1" hangingPunct="1">
              <a:lnSpc>
                <a:spcPct val="110000"/>
              </a:lnSpc>
              <a:spcBef>
                <a:spcPct val="0"/>
              </a:spcBef>
              <a:spcAft>
                <a:spcPts val="500"/>
              </a:spcAft>
              <a:buClr>
                <a:srgbClr val="85C446"/>
              </a:buClr>
              <a:buFont typeface="Wingdings" pitchFamily="2" charset="2"/>
              <a:buChar char="ü"/>
              <a:defRPr/>
            </a:pPr>
            <a:endParaRPr lang="en-US" dirty="0" smtClean="0">
              <a:solidFill>
                <a:srgbClr val="5F6062"/>
              </a:solidFill>
              <a:latin typeface="Century Gothic" charset="0"/>
            </a:endParaRPr>
          </a:p>
          <a:p>
            <a:pPr marL="284163" indent="-284163" eaLnBrk="1" hangingPunct="1">
              <a:lnSpc>
                <a:spcPct val="110000"/>
              </a:lnSpc>
              <a:spcBef>
                <a:spcPct val="0"/>
              </a:spcBef>
              <a:spcAft>
                <a:spcPts val="500"/>
              </a:spcAft>
              <a:buClr>
                <a:srgbClr val="85C446"/>
              </a:buClr>
              <a:buFont typeface="Arial" charset="0"/>
              <a:buChar char="•"/>
              <a:defRPr/>
            </a:pPr>
            <a:r>
              <a:rPr lang="en-US" dirty="0" smtClean="0">
                <a:solidFill>
                  <a:srgbClr val="5F6062"/>
                </a:solidFill>
                <a:latin typeface="Century Gothic" charset="0"/>
                <a:cs typeface="ＭＳ Ｐゴシック" charset="0"/>
              </a:rPr>
              <a:t>Established as the leading company in the waste to energy market in Australia</a:t>
            </a:r>
          </a:p>
          <a:p>
            <a:pPr>
              <a:defRPr/>
            </a:pPr>
            <a:endParaRPr lang="en-US" dirty="0">
              <a:solidFill>
                <a:srgbClr val="5F6062"/>
              </a:solidFill>
            </a:endParaRPr>
          </a:p>
        </p:txBody>
      </p:sp>
      <p:sp>
        <p:nvSpPr>
          <p:cNvPr id="5" name="Title 4"/>
          <p:cNvSpPr>
            <a:spLocks noGrp="1"/>
          </p:cNvSpPr>
          <p:nvPr>
            <p:ph type="title"/>
          </p:nvPr>
        </p:nvSpPr>
        <p:spPr>
          <a:xfrm>
            <a:off x="1924050" y="269875"/>
            <a:ext cx="6762750" cy="1143000"/>
          </a:xfrm>
        </p:spPr>
        <p:txBody>
          <a:bodyPr rtlCol="0"/>
          <a:lstStyle/>
          <a:p>
            <a:pPr eaLnBrk="1" fontAlgn="auto" hangingPunct="1">
              <a:spcAft>
                <a:spcPts val="0"/>
              </a:spcAft>
              <a:defRPr/>
            </a:pPr>
            <a:r>
              <a:rPr lang="en-US" dirty="0" smtClean="0">
                <a:ea typeface="+mj-ea"/>
              </a:rPr>
              <a:t>New Energy Corporation</a:t>
            </a:r>
            <a:endParaRPr lang="en-US" dirty="0">
              <a:ea typeface="+mj-ea"/>
            </a:endParaRPr>
          </a:p>
        </p:txBody>
      </p:sp>
      <p:sp>
        <p:nvSpPr>
          <p:cNvPr id="48132" name="Slide Number Placeholder 2"/>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2D9D3B8-CDBF-474A-9857-0AC10ED065B2}" type="slidenum">
              <a:rPr lang="en-US" sz="1000" smtClean="0">
                <a:solidFill>
                  <a:srgbClr val="595959"/>
                </a:solidFill>
                <a:latin typeface="Century Gothic" panose="020B0502020202020204" pitchFamily="34" charset="0"/>
              </a:rPr>
              <a:pPr>
                <a:spcBef>
                  <a:spcPct val="0"/>
                </a:spcBef>
                <a:buFontTx/>
                <a:buNone/>
              </a:pPr>
              <a:t>2</a:t>
            </a:fld>
            <a:endParaRPr lang="en-US" sz="1000" smtClean="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265736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560184"/>
            <a:ext cx="7172673" cy="712477"/>
          </a:xfrm>
        </p:spPr>
        <p:txBody>
          <a:bodyPr/>
          <a:lstStyle/>
          <a:p>
            <a:r>
              <a:rPr lang="en-AU" dirty="0" smtClean="0"/>
              <a:t>Port Hedland Waste to Energy Project</a:t>
            </a:r>
            <a:endParaRPr lang="en-AU" dirty="0"/>
          </a:p>
        </p:txBody>
      </p:sp>
      <p:sp>
        <p:nvSpPr>
          <p:cNvPr id="6" name="Slide Number Placeholder 5"/>
          <p:cNvSpPr>
            <a:spLocks noGrp="1"/>
          </p:cNvSpPr>
          <p:nvPr>
            <p:ph type="sldNum" sz="quarter" idx="16"/>
          </p:nvPr>
        </p:nvSpPr>
        <p:spPr/>
        <p:txBody>
          <a:bodyPr/>
          <a:lstStyle/>
          <a:p>
            <a:pPr>
              <a:defRPr/>
            </a:pPr>
            <a:fld id="{1D4CD714-6221-420D-A858-300F189209B2}" type="slidenum">
              <a:rPr lang="en-US" smtClean="0"/>
              <a:pPr>
                <a:defRPr/>
              </a:pPr>
              <a:t>3</a:t>
            </a:fld>
            <a:endParaRPr lang="en-US"/>
          </a:p>
        </p:txBody>
      </p:sp>
      <p:pic>
        <p:nvPicPr>
          <p:cNvPr id="7" name="Picture Placeholder 5"/>
          <p:cNvPicPr>
            <a:picLocks noChangeAspect="1"/>
          </p:cNvPicPr>
          <p:nvPr/>
        </p:nvPicPr>
        <p:blipFill>
          <a:blip r:embed="rId2">
            <a:extLst>
              <a:ext uri="{28A0092B-C50C-407E-A947-70E740481C1C}">
                <a14:useLocalDpi xmlns:a14="http://schemas.microsoft.com/office/drawing/2010/main" val="0"/>
              </a:ext>
            </a:extLst>
          </a:blip>
          <a:srcRect t="1092" b="1092"/>
          <a:stretch>
            <a:fillRect/>
          </a:stretch>
        </p:blipFill>
        <p:spPr>
          <a:xfrm>
            <a:off x="899592" y="1700808"/>
            <a:ext cx="6871618" cy="4352674"/>
          </a:xfrm>
          <a:prstGeom prst="rect">
            <a:avLst/>
          </a:prstGeom>
        </p:spPr>
      </p:pic>
    </p:spTree>
    <p:extLst>
      <p:ext uri="{BB962C8B-B14F-4D97-AF65-F5344CB8AC3E}">
        <p14:creationId xmlns:p14="http://schemas.microsoft.com/office/powerpoint/2010/main" val="1887262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1924050" y="269875"/>
            <a:ext cx="6762750" cy="1143000"/>
          </a:xfrm>
        </p:spPr>
        <p:txBody>
          <a:bodyPr/>
          <a:lstStyle/>
          <a:p>
            <a:r>
              <a:rPr lang="en-AU" smtClean="0">
                <a:latin typeface="Century Gothic" panose="020B0502020202020204" pitchFamily="34" charset="0"/>
                <a:ea typeface="ＭＳ Ｐゴシック" panose="020B0600070205080204" pitchFamily="34" charset="-128"/>
              </a:rPr>
              <a:t>Materials Recovery Facility</a:t>
            </a:r>
          </a:p>
        </p:txBody>
      </p:sp>
      <p:sp>
        <p:nvSpPr>
          <p:cNvPr id="28675"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AB7E3FB-A4A2-47F3-8318-794DAB6354CF}" type="slidenum">
              <a:rPr lang="en-US" sz="1000" smtClean="0">
                <a:solidFill>
                  <a:srgbClr val="595959"/>
                </a:solidFill>
                <a:latin typeface="Century Gothic" panose="020B0502020202020204" pitchFamily="34" charset="0"/>
              </a:rPr>
              <a:pPr>
                <a:spcBef>
                  <a:spcPct val="0"/>
                </a:spcBef>
                <a:buFontTx/>
                <a:buNone/>
              </a:pPr>
              <a:t>4</a:t>
            </a:fld>
            <a:endParaRPr lang="en-US" sz="1000" smtClean="0">
              <a:solidFill>
                <a:srgbClr val="595959"/>
              </a:solidFill>
              <a:latin typeface="Century Gothic" panose="020B0502020202020204" pitchFamily="34" charset="0"/>
            </a:endParaRPr>
          </a:p>
        </p:txBody>
      </p:sp>
      <p:pic>
        <p:nvPicPr>
          <p:cNvPr id="28676" name="Picture 6" descr="IWM-SITE-1308122-v2_05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1700213"/>
            <a:ext cx="6096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90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1924050" y="269875"/>
            <a:ext cx="6762750" cy="1143000"/>
          </a:xfrm>
        </p:spPr>
        <p:txBody>
          <a:bodyPr/>
          <a:lstStyle/>
          <a:p>
            <a:r>
              <a:rPr lang="en-AU" smtClean="0">
                <a:latin typeface="Century Gothic" panose="020B0502020202020204" pitchFamily="34" charset="0"/>
                <a:ea typeface="ＭＳ Ｐゴシック" panose="020B0600070205080204" pitchFamily="34" charset="-128"/>
              </a:rPr>
              <a:t>Gasification Stage</a:t>
            </a:r>
          </a:p>
        </p:txBody>
      </p:sp>
      <p:sp>
        <p:nvSpPr>
          <p:cNvPr id="29699"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6C3A949-49F8-4851-86DA-7F6FF9C27957}" type="slidenum">
              <a:rPr lang="en-US" sz="1000" smtClean="0">
                <a:solidFill>
                  <a:srgbClr val="595959"/>
                </a:solidFill>
                <a:latin typeface="Century Gothic" panose="020B0502020202020204" pitchFamily="34" charset="0"/>
              </a:rPr>
              <a:pPr>
                <a:spcBef>
                  <a:spcPct val="0"/>
                </a:spcBef>
                <a:buFontTx/>
                <a:buNone/>
              </a:pPr>
              <a:t>5</a:t>
            </a:fld>
            <a:endParaRPr lang="en-US" sz="1000" smtClean="0">
              <a:solidFill>
                <a:srgbClr val="595959"/>
              </a:solidFill>
              <a:latin typeface="Century Gothic" panose="020B0502020202020204" pitchFamily="34" charset="0"/>
            </a:endParaRPr>
          </a:p>
        </p:txBody>
      </p:sp>
      <p:pic>
        <p:nvPicPr>
          <p:cNvPr id="297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1700213"/>
            <a:ext cx="6237288"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215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4"/>
          </p:nvPr>
        </p:nvSpPr>
        <p:spPr>
          <a:xfrm>
            <a:off x="1924050" y="1563452"/>
            <a:ext cx="6762750" cy="4464521"/>
          </a:xfrm>
        </p:spPr>
        <p:txBody>
          <a:bodyPr>
            <a:normAutofit/>
          </a:bodyPr>
          <a:lstStyle/>
          <a:p>
            <a:pPr marL="287338" indent="-287338">
              <a:spcBef>
                <a:spcPct val="0"/>
              </a:spcBef>
              <a:buFont typeface="Arial" pitchFamily="34" charset="0"/>
              <a:buChar char="•"/>
              <a:defRPr/>
            </a:pPr>
            <a:r>
              <a:rPr lang="en-US" sz="1900" dirty="0"/>
              <a:t>$</a:t>
            </a:r>
            <a:r>
              <a:rPr lang="en-US" sz="1900" dirty="0" smtClean="0"/>
              <a:t>150 </a:t>
            </a:r>
            <a:r>
              <a:rPr lang="en-US" sz="1900" dirty="0"/>
              <a:t>million – non mining investment</a:t>
            </a:r>
          </a:p>
          <a:p>
            <a:pPr marL="287338" indent="-287338">
              <a:spcBef>
                <a:spcPct val="0"/>
              </a:spcBef>
              <a:buFont typeface="Arial" pitchFamily="34" charset="0"/>
              <a:buChar char="•"/>
              <a:defRPr/>
            </a:pPr>
            <a:endParaRPr lang="en-US" sz="1900" dirty="0" smtClean="0"/>
          </a:p>
          <a:p>
            <a:pPr marL="287338" indent="-287338">
              <a:spcBef>
                <a:spcPct val="0"/>
              </a:spcBef>
              <a:buFont typeface="Arial" pitchFamily="34" charset="0"/>
              <a:buChar char="•"/>
              <a:defRPr/>
            </a:pPr>
            <a:r>
              <a:rPr lang="en-US" sz="1900" dirty="0"/>
              <a:t>C</a:t>
            </a:r>
            <a:r>
              <a:rPr lang="en-US" sz="1900" dirty="0" smtClean="0"/>
              <a:t>apacity of 80,000 - 110,000 tonnes of waste pa</a:t>
            </a:r>
          </a:p>
          <a:p>
            <a:pPr marL="287338" indent="-287338">
              <a:spcBef>
                <a:spcPct val="0"/>
              </a:spcBef>
              <a:buFont typeface="Arial" pitchFamily="34" charset="0"/>
              <a:buChar char="•"/>
              <a:defRPr/>
            </a:pPr>
            <a:endParaRPr lang="en-US" sz="1900" dirty="0" smtClean="0"/>
          </a:p>
          <a:p>
            <a:pPr marL="287338" indent="-287338">
              <a:spcBef>
                <a:spcPct val="0"/>
              </a:spcBef>
              <a:buFont typeface="Arial" pitchFamily="34" charset="0"/>
              <a:buChar char="•"/>
              <a:defRPr/>
            </a:pPr>
            <a:r>
              <a:rPr lang="en-US" sz="1900" dirty="0"/>
              <a:t>Materials Recovery Facility to maximise recycling </a:t>
            </a:r>
            <a:r>
              <a:rPr lang="en-US" sz="1900" dirty="0" smtClean="0"/>
              <a:t>opportunities</a:t>
            </a:r>
          </a:p>
          <a:p>
            <a:pPr marL="287338" indent="-287338">
              <a:spcBef>
                <a:spcPct val="0"/>
              </a:spcBef>
              <a:buFont typeface="Arial" pitchFamily="34" charset="0"/>
              <a:buChar char="•"/>
              <a:defRPr/>
            </a:pPr>
            <a:endParaRPr lang="en-US" sz="1900" dirty="0"/>
          </a:p>
          <a:p>
            <a:pPr marL="287338" indent="-287338">
              <a:spcBef>
                <a:spcPct val="0"/>
              </a:spcBef>
              <a:buFont typeface="Arial" pitchFamily="34" charset="0"/>
              <a:buChar char="•"/>
              <a:defRPr/>
            </a:pPr>
            <a:r>
              <a:rPr lang="en-US" sz="1900" dirty="0"/>
              <a:t>3</a:t>
            </a:r>
            <a:r>
              <a:rPr lang="en-US" sz="1900" dirty="0" smtClean="0"/>
              <a:t> gasification trains, ability to scale up as demand increases in the future</a:t>
            </a:r>
          </a:p>
          <a:p>
            <a:pPr marL="287338" indent="-287338">
              <a:spcBef>
                <a:spcPct val="0"/>
              </a:spcBef>
              <a:buFont typeface="Arial" pitchFamily="34" charset="0"/>
              <a:buChar char="•"/>
              <a:defRPr/>
            </a:pPr>
            <a:endParaRPr lang="en-US" sz="1900" dirty="0" smtClean="0"/>
          </a:p>
          <a:p>
            <a:pPr marL="287338" indent="-287338">
              <a:spcBef>
                <a:spcPct val="0"/>
              </a:spcBef>
              <a:buFont typeface="Arial" pitchFamily="34" charset="0"/>
              <a:buChar char="•"/>
              <a:defRPr/>
            </a:pPr>
            <a:r>
              <a:rPr lang="en-US" sz="1900" dirty="0"/>
              <a:t>Generating </a:t>
            </a:r>
            <a:r>
              <a:rPr lang="en-US" sz="1900" dirty="0" smtClean="0"/>
              <a:t>6.5 </a:t>
            </a:r>
            <a:r>
              <a:rPr lang="en-US" sz="1900" dirty="0"/>
              <a:t>MW of </a:t>
            </a:r>
            <a:r>
              <a:rPr lang="en-US" sz="1900" dirty="0" smtClean="0"/>
              <a:t>electricity for sale on NWIS</a:t>
            </a:r>
            <a:endParaRPr lang="en-US" sz="1900" dirty="0"/>
          </a:p>
          <a:p>
            <a:pPr marL="287338" indent="-287338">
              <a:spcBef>
                <a:spcPct val="0"/>
              </a:spcBef>
              <a:buFont typeface="Arial" pitchFamily="34" charset="0"/>
              <a:buChar char="•"/>
              <a:defRPr/>
            </a:pPr>
            <a:endParaRPr lang="en-US" sz="1900" dirty="0" smtClean="0"/>
          </a:p>
          <a:p>
            <a:pPr marL="287338" indent="-287338">
              <a:spcBef>
                <a:spcPct val="0"/>
              </a:spcBef>
              <a:buFont typeface="Arial" pitchFamily="34" charset="0"/>
              <a:buChar char="•"/>
              <a:defRPr/>
            </a:pPr>
            <a:r>
              <a:rPr lang="en-US" sz="1900" dirty="0" smtClean="0"/>
              <a:t>First renewable energy on the North West Interconnecting System.</a:t>
            </a:r>
          </a:p>
          <a:p>
            <a:pPr marL="287338" indent="-287338">
              <a:spcBef>
                <a:spcPct val="0"/>
              </a:spcBef>
              <a:buFont typeface="Arial" pitchFamily="34" charset="0"/>
              <a:buChar char="•"/>
              <a:defRPr/>
            </a:pPr>
            <a:endParaRPr lang="en-US" sz="1900" dirty="0"/>
          </a:p>
          <a:p>
            <a:pPr marL="287338" indent="-287338">
              <a:spcBef>
                <a:spcPct val="0"/>
              </a:spcBef>
              <a:buFont typeface="Arial" pitchFamily="34" charset="0"/>
              <a:buChar char="•"/>
              <a:defRPr/>
            </a:pPr>
            <a:endParaRPr lang="en-US" dirty="0" smtClean="0"/>
          </a:p>
          <a:p>
            <a:pPr>
              <a:defRPr/>
            </a:pPr>
            <a:endParaRPr lang="en-US" dirty="0"/>
          </a:p>
        </p:txBody>
      </p:sp>
      <p:sp>
        <p:nvSpPr>
          <p:cNvPr id="24579" name="Title 4"/>
          <p:cNvSpPr>
            <a:spLocks noGrp="1"/>
          </p:cNvSpPr>
          <p:nvPr>
            <p:ph type="title"/>
          </p:nvPr>
        </p:nvSpPr>
        <p:spPr>
          <a:xfrm>
            <a:off x="1924050" y="269875"/>
            <a:ext cx="6762750" cy="1143000"/>
          </a:xfrm>
        </p:spPr>
        <p:txBody>
          <a:bodyPr/>
          <a:lstStyle/>
          <a:p>
            <a:r>
              <a:rPr lang="en-US" smtClean="0">
                <a:latin typeface="Century Gothic" panose="020B0502020202020204" pitchFamily="34" charset="0"/>
                <a:ea typeface="ＭＳ Ｐゴシック" panose="020B0600070205080204" pitchFamily="34" charset="-128"/>
              </a:rPr>
              <a:t>Project Features</a:t>
            </a:r>
          </a:p>
        </p:txBody>
      </p:sp>
      <p:sp>
        <p:nvSpPr>
          <p:cNvPr id="24580"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F588737-7C93-43BD-9999-BBED35C2957E}" type="slidenum">
              <a:rPr lang="en-US" sz="1000" smtClean="0">
                <a:solidFill>
                  <a:srgbClr val="595959"/>
                </a:solidFill>
                <a:latin typeface="Century Gothic" panose="020B0502020202020204" pitchFamily="34" charset="0"/>
              </a:rPr>
              <a:pPr>
                <a:spcBef>
                  <a:spcPct val="0"/>
                </a:spcBef>
                <a:buFontTx/>
                <a:buNone/>
              </a:pPr>
              <a:t>6</a:t>
            </a:fld>
            <a:endParaRPr lang="en-US" sz="1000" smtClean="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2628835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457200" y="1484312"/>
            <a:ext cx="8229600" cy="4987926"/>
          </a:xfrm>
        </p:spPr>
        <p:txBody>
          <a:bodyPr>
            <a:noAutofit/>
          </a:bodyPr>
          <a:lstStyle/>
          <a:p>
            <a:pPr>
              <a:defRPr/>
            </a:pPr>
            <a:endParaRPr lang="en-US" dirty="0" smtClean="0"/>
          </a:p>
          <a:p>
            <a:pPr marL="354013" indent="-354013">
              <a:buFont typeface="Arial" panose="020B0604020202020204" pitchFamily="34" charset="0"/>
              <a:buChar char="•"/>
              <a:defRPr/>
            </a:pPr>
            <a:endParaRPr lang="en-US" sz="2000" dirty="0"/>
          </a:p>
        </p:txBody>
      </p:sp>
      <p:sp>
        <p:nvSpPr>
          <p:cNvPr id="5" name="Title 4"/>
          <p:cNvSpPr>
            <a:spLocks noGrp="1"/>
          </p:cNvSpPr>
          <p:nvPr>
            <p:ph type="title"/>
          </p:nvPr>
        </p:nvSpPr>
        <p:spPr>
          <a:xfrm>
            <a:off x="457200" y="563563"/>
            <a:ext cx="7172325" cy="712787"/>
          </a:xfrm>
        </p:spPr>
        <p:txBody>
          <a:bodyPr>
            <a:normAutofit/>
          </a:bodyPr>
          <a:lstStyle/>
          <a:p>
            <a:pPr>
              <a:defRPr/>
            </a:pPr>
            <a:r>
              <a:rPr lang="en-US" dirty="0" smtClean="0"/>
              <a:t>EPA Approvals History </a:t>
            </a:r>
            <a:endParaRPr lang="en-US" dirty="0"/>
          </a:p>
        </p:txBody>
      </p:sp>
      <p:sp>
        <p:nvSpPr>
          <p:cNvPr id="41988"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7BF87F8-C8F7-4B87-B428-6C9F4AB62BF0}" type="slidenum">
              <a:rPr lang="en-US" sz="1000">
                <a:solidFill>
                  <a:srgbClr val="595959"/>
                </a:solidFill>
                <a:latin typeface="Century Gothic" panose="020B0502020202020204" pitchFamily="34" charset="0"/>
              </a:rPr>
              <a:pPr eaLnBrk="1" hangingPunct="1"/>
              <a:t>7</a:t>
            </a:fld>
            <a:endParaRPr lang="en-US" sz="1000">
              <a:solidFill>
                <a:srgbClr val="595959"/>
              </a:solidFill>
              <a:latin typeface="Century Gothic" panose="020B0502020202020204" pitchFamily="34" charset="0"/>
            </a:endParaRPr>
          </a:p>
        </p:txBody>
      </p:sp>
      <p:pic>
        <p:nvPicPr>
          <p:cNvPr id="6" name="Content Placeholder 6"/>
          <p:cNvPicPr>
            <a:picLocks noGrp="1" noChangeAspect="1"/>
          </p:cNvPicPr>
          <p:nvPr>
            <p:ph idx="13"/>
          </p:nvPr>
        </p:nvPicPr>
        <p:blipFill rotWithShape="1">
          <a:blip r:embed="rId3">
            <a:extLst>
              <a:ext uri="{28A0092B-C50C-407E-A947-70E740481C1C}">
                <a14:useLocalDpi xmlns:a14="http://schemas.microsoft.com/office/drawing/2010/main" val="0"/>
              </a:ext>
            </a:extLst>
          </a:blip>
          <a:srcRect t="23935" b="20285"/>
          <a:stretch/>
        </p:blipFill>
        <p:spPr>
          <a:xfrm>
            <a:off x="179513" y="3722567"/>
            <a:ext cx="8844770" cy="2763548"/>
          </a:xfrm>
        </p:spPr>
      </p:pic>
      <p:sp>
        <p:nvSpPr>
          <p:cNvPr id="4" name="Rectangle 3"/>
          <p:cNvSpPr/>
          <p:nvPr/>
        </p:nvSpPr>
        <p:spPr>
          <a:xfrm>
            <a:off x="1259632" y="1556792"/>
            <a:ext cx="5688632" cy="1938992"/>
          </a:xfrm>
          <a:prstGeom prst="rect">
            <a:avLst/>
          </a:prstGeom>
        </p:spPr>
        <p:txBody>
          <a:bodyPr wrap="square">
            <a:spAutoFit/>
          </a:bodyPr>
          <a:lstStyle/>
          <a:p>
            <a:pPr marL="285750" indent="-285750">
              <a:buFont typeface="Arial" panose="020B0604020202020204" pitchFamily="34" charset="0"/>
              <a:buChar char="•"/>
            </a:pPr>
            <a:r>
              <a:rPr lang="en-AU" sz="2000" dirty="0" smtClean="0">
                <a:solidFill>
                  <a:schemeClr val="tx1">
                    <a:lumMod val="75000"/>
                    <a:lumOff val="25000"/>
                  </a:schemeClr>
                </a:solidFill>
                <a:latin typeface="Century Gothic" panose="020B0502020202020204" pitchFamily="34" charset="0"/>
              </a:rPr>
              <a:t>Site Selected in 2011</a:t>
            </a:r>
          </a:p>
          <a:p>
            <a:pPr marL="285750" indent="-285750">
              <a:buFont typeface="Arial" panose="020B0604020202020204" pitchFamily="34" charset="0"/>
              <a:buChar char="•"/>
            </a:pPr>
            <a:r>
              <a:rPr lang="en-AU" sz="2000" dirty="0" smtClean="0">
                <a:solidFill>
                  <a:schemeClr val="tx1">
                    <a:lumMod val="75000"/>
                    <a:lumOff val="25000"/>
                  </a:schemeClr>
                </a:solidFill>
                <a:latin typeface="Century Gothic" panose="020B0502020202020204" pitchFamily="34" charset="0"/>
              </a:rPr>
              <a:t>Level of Assessment: PER 2012</a:t>
            </a:r>
          </a:p>
          <a:p>
            <a:pPr marL="285750" indent="-285750">
              <a:buFont typeface="Arial" panose="020B0604020202020204" pitchFamily="34" charset="0"/>
              <a:buChar char="•"/>
            </a:pPr>
            <a:r>
              <a:rPr lang="en-AU" sz="2000" dirty="0" smtClean="0">
                <a:solidFill>
                  <a:schemeClr val="tx1">
                    <a:lumMod val="75000"/>
                    <a:lumOff val="25000"/>
                  </a:schemeClr>
                </a:solidFill>
                <a:latin typeface="Century Gothic" panose="020B0502020202020204" pitchFamily="34" charset="0"/>
              </a:rPr>
              <a:t>PER Released: August 2012</a:t>
            </a:r>
          </a:p>
          <a:p>
            <a:pPr marL="285750" indent="-285750">
              <a:buFont typeface="Arial" panose="020B0604020202020204" pitchFamily="34" charset="0"/>
              <a:buChar char="•"/>
            </a:pPr>
            <a:r>
              <a:rPr lang="en-AU" sz="2000" dirty="0" smtClean="0">
                <a:solidFill>
                  <a:schemeClr val="tx1">
                    <a:lumMod val="75000"/>
                    <a:lumOff val="25000"/>
                  </a:schemeClr>
                </a:solidFill>
                <a:latin typeface="Century Gothic" panose="020B0502020202020204" pitchFamily="34" charset="0"/>
              </a:rPr>
              <a:t>EPA Section 16 Advice </a:t>
            </a:r>
          </a:p>
          <a:p>
            <a:pPr marL="285750" indent="-285750">
              <a:buFont typeface="Arial" panose="020B0604020202020204" pitchFamily="34" charset="0"/>
              <a:buChar char="•"/>
            </a:pPr>
            <a:r>
              <a:rPr lang="en-AU" sz="2000" dirty="0" smtClean="0">
                <a:solidFill>
                  <a:schemeClr val="tx1">
                    <a:lumMod val="75000"/>
                    <a:lumOff val="25000"/>
                  </a:schemeClr>
                </a:solidFill>
                <a:latin typeface="Century Gothic" panose="020B0502020202020204" pitchFamily="34" charset="0"/>
              </a:rPr>
              <a:t>No Submissions Against</a:t>
            </a:r>
          </a:p>
          <a:p>
            <a:pPr marL="285750" indent="-285750">
              <a:buFont typeface="Arial" panose="020B0604020202020204" pitchFamily="34" charset="0"/>
              <a:buChar char="•"/>
            </a:pPr>
            <a:r>
              <a:rPr lang="en-AU" sz="2000" dirty="0" smtClean="0">
                <a:solidFill>
                  <a:schemeClr val="tx1">
                    <a:lumMod val="75000"/>
                    <a:lumOff val="25000"/>
                  </a:schemeClr>
                </a:solidFill>
                <a:latin typeface="Century Gothic" panose="020B0502020202020204" pitchFamily="34" charset="0"/>
              </a:rPr>
              <a:t>Ministerial Approval May 2013</a:t>
            </a:r>
            <a:endParaRPr lang="en-AU"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882076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4"/>
          </p:nvPr>
        </p:nvSpPr>
        <p:spPr>
          <a:xfrm>
            <a:off x="1924050" y="1576388"/>
            <a:ext cx="6578600" cy="4732932"/>
          </a:xfrm>
        </p:spPr>
        <p:txBody>
          <a:bodyPr>
            <a:normAutofit/>
          </a:bodyPr>
          <a:lstStyle/>
          <a:p>
            <a:pPr>
              <a:defRPr/>
            </a:pPr>
            <a:r>
              <a:rPr lang="en-US" b="1" dirty="0" smtClean="0">
                <a:solidFill>
                  <a:srgbClr val="5F6062"/>
                </a:solidFill>
              </a:rPr>
              <a:t>Conclusion 1</a:t>
            </a:r>
          </a:p>
          <a:p>
            <a:pPr>
              <a:defRPr/>
            </a:pPr>
            <a:endParaRPr lang="en-US" dirty="0" smtClean="0">
              <a:solidFill>
                <a:srgbClr val="5F6062"/>
              </a:solidFill>
            </a:endParaRPr>
          </a:p>
          <a:p>
            <a:pPr>
              <a:defRPr/>
            </a:pPr>
            <a:r>
              <a:rPr lang="en-US" dirty="0" smtClean="0">
                <a:solidFill>
                  <a:srgbClr val="5F6062"/>
                </a:solidFill>
              </a:rPr>
              <a:t>Waste to energy plants have the potential to offer an alternative to landfill for the disposal of non-recyclable wastes, with the additional benefit of the immediate capture of stored energy. </a:t>
            </a:r>
          </a:p>
          <a:p>
            <a:pPr>
              <a:defRPr/>
            </a:pPr>
            <a:endParaRPr lang="en-US" dirty="0">
              <a:solidFill>
                <a:srgbClr val="5F6062"/>
              </a:solidFill>
            </a:endParaRPr>
          </a:p>
          <a:p>
            <a:pPr>
              <a:defRPr/>
            </a:pPr>
            <a:r>
              <a:rPr lang="en-US" b="1" dirty="0" smtClean="0">
                <a:solidFill>
                  <a:srgbClr val="5F6062"/>
                </a:solidFill>
              </a:rPr>
              <a:t>Conclusion 2 </a:t>
            </a:r>
          </a:p>
          <a:p>
            <a:pPr>
              <a:defRPr/>
            </a:pPr>
            <a:endParaRPr lang="en-US" dirty="0">
              <a:solidFill>
                <a:srgbClr val="5F6062"/>
              </a:solidFill>
            </a:endParaRPr>
          </a:p>
          <a:p>
            <a:pPr>
              <a:defRPr/>
            </a:pPr>
            <a:r>
              <a:rPr lang="en-US" dirty="0" smtClean="0">
                <a:solidFill>
                  <a:srgbClr val="5F6062"/>
                </a:solidFill>
              </a:rPr>
              <a:t>It has been demonstrated internationally that waste to energy plants can operate within strict emissions standards with acceptable environmental and health impacts to the community when the plant is well designed and operated using best practice technologies and processes. </a:t>
            </a:r>
            <a:endParaRPr lang="en-US" dirty="0">
              <a:solidFill>
                <a:srgbClr val="5F6062"/>
              </a:solidFill>
            </a:endParaRPr>
          </a:p>
        </p:txBody>
      </p:sp>
      <p:sp>
        <p:nvSpPr>
          <p:cNvPr id="5" name="Title 4"/>
          <p:cNvSpPr>
            <a:spLocks noGrp="1"/>
          </p:cNvSpPr>
          <p:nvPr>
            <p:ph type="title"/>
          </p:nvPr>
        </p:nvSpPr>
        <p:spPr>
          <a:xfrm>
            <a:off x="1924050" y="269875"/>
            <a:ext cx="6762750" cy="1143000"/>
          </a:xfrm>
        </p:spPr>
        <p:txBody>
          <a:bodyPr rtlCol="0"/>
          <a:lstStyle/>
          <a:p>
            <a:pPr eaLnBrk="1" fontAlgn="auto" hangingPunct="1">
              <a:spcAft>
                <a:spcPts val="0"/>
              </a:spcAft>
              <a:defRPr/>
            </a:pPr>
            <a:r>
              <a:rPr lang="en-US" dirty="0" smtClean="0">
                <a:ea typeface="+mj-ea"/>
              </a:rPr>
              <a:t>WA EPA Section 16(e) advice 	</a:t>
            </a:r>
            <a:endParaRPr lang="en-US" dirty="0">
              <a:ea typeface="+mj-ea"/>
            </a:endParaRPr>
          </a:p>
        </p:txBody>
      </p:sp>
      <p:sp>
        <p:nvSpPr>
          <p:cNvPr id="48132" name="Slide Number Placeholder 2"/>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2D9D3B8-CDBF-474A-9857-0AC10ED065B2}" type="slidenum">
              <a:rPr lang="en-US" sz="1000" smtClean="0">
                <a:solidFill>
                  <a:srgbClr val="595959"/>
                </a:solidFill>
                <a:latin typeface="Century Gothic" panose="020B0502020202020204" pitchFamily="34" charset="0"/>
              </a:rPr>
              <a:pPr>
                <a:spcBef>
                  <a:spcPct val="0"/>
                </a:spcBef>
                <a:buFontTx/>
                <a:buNone/>
              </a:pPr>
              <a:t>8</a:t>
            </a:fld>
            <a:endParaRPr lang="en-US" sz="1000" smtClean="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58041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1924470" y="1556792"/>
            <a:ext cx="6762330" cy="4464496"/>
          </a:xfrm>
        </p:spPr>
        <p:txBody>
          <a:bodyPr>
            <a:normAutofit fontScale="92500" lnSpcReduction="10000"/>
          </a:bodyPr>
          <a:lstStyle/>
          <a:p>
            <a:pPr marL="285750" indent="-285750">
              <a:buFont typeface="Arial" panose="020B0604020202020204" pitchFamily="34" charset="0"/>
              <a:buChar char="•"/>
            </a:pPr>
            <a:r>
              <a:rPr lang="en-AU" dirty="0" smtClean="0"/>
              <a:t>Community is the #1 stakeholder in all EfW Projects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Making the issues “Local and Relatable”: </a:t>
            </a:r>
          </a:p>
          <a:p>
            <a:pPr marL="285750" indent="-285750">
              <a:buFont typeface="Arial" panose="020B0604020202020204" pitchFamily="34" charset="0"/>
              <a:buChar char="•"/>
            </a:pPr>
            <a:endParaRPr lang="en-AU" dirty="0" smtClean="0"/>
          </a:p>
          <a:p>
            <a:pPr marL="789750" lvl="2">
              <a:buFont typeface="Arial" panose="020B0604020202020204" pitchFamily="34" charset="0"/>
              <a:buChar char="•"/>
            </a:pPr>
            <a:r>
              <a:rPr lang="en-AU" i="1" dirty="0" smtClean="0"/>
              <a:t>“EfW is done all over the World so you have nothing to worry about” is not going to convince your local community.</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r>
              <a:rPr lang="en-AU" dirty="0" smtClean="0"/>
              <a:t>Effective Listening is a priority</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Face up to the hard issues – if they are real to the community then they are real!</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The EIA Document is not an effective communication tool for local communities!</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endParaRPr lang="en-AU" i="1"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5" name="Title 4"/>
          <p:cNvSpPr>
            <a:spLocks noGrp="1"/>
          </p:cNvSpPr>
          <p:nvPr>
            <p:ph type="title"/>
          </p:nvPr>
        </p:nvSpPr>
        <p:spPr/>
        <p:txBody>
          <a:bodyPr/>
          <a:lstStyle/>
          <a:p>
            <a:r>
              <a:rPr lang="en-AU" dirty="0" smtClean="0"/>
              <a:t>Community - Key Learnings</a:t>
            </a:r>
            <a:endParaRPr lang="en-AU" dirty="0"/>
          </a:p>
        </p:txBody>
      </p:sp>
      <p:sp>
        <p:nvSpPr>
          <p:cNvPr id="6" name="Slide Number Placeholder 5"/>
          <p:cNvSpPr>
            <a:spLocks noGrp="1"/>
          </p:cNvSpPr>
          <p:nvPr>
            <p:ph type="sldNum" sz="quarter" idx="16"/>
          </p:nvPr>
        </p:nvSpPr>
        <p:spPr/>
        <p:txBody>
          <a:bodyPr/>
          <a:lstStyle/>
          <a:p>
            <a:pPr>
              <a:defRPr/>
            </a:pPr>
            <a:fld id="{ACD45A8C-B7B8-45CE-9767-442C9B367731}" type="slidenum">
              <a:rPr lang="en-US" smtClean="0"/>
              <a:pPr>
                <a:defRPr/>
              </a:pPr>
              <a:t>9</a:t>
            </a:fld>
            <a:endParaRPr lang="en-US"/>
          </a:p>
        </p:txBody>
      </p:sp>
    </p:spTree>
    <p:extLst>
      <p:ext uri="{BB962C8B-B14F-4D97-AF65-F5344CB8AC3E}">
        <p14:creationId xmlns:p14="http://schemas.microsoft.com/office/powerpoint/2010/main" val="3529637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e34047-ac42-4036-9033-e057f6ab76f1">
      <Value>110</Value>
      <Value>109</Value>
      <Value>114</Value>
      <Value>215</Value>
      <Value>214</Value>
      <Value>65</Value>
      <Value>64</Value>
      <Value>63</Value>
      <Value>62</Value>
      <Value>383</Value>
      <Value>160</Value>
      <Value>159</Value>
      <Value>112</Value>
      <Value>44</Value>
      <Value>115</Value>
      <Value>3</Value>
      <Value>113</Value>
      <Value>1</Value>
      <Value>111</Value>
    </TaxCatchAll>
    <MemberTaxHTField0 xmlns="9554dec5-fbee-4d57-a17f-db187b6871cb">
      <Terms xmlns="http://schemas.microsoft.com/office/infopath/2007/PartnerControls">
        <TermInfo xmlns="http://schemas.microsoft.com/office/infopath/2007/PartnerControls">
          <TermName xmlns="http://schemas.microsoft.com/office/infopath/2007/PartnerControls">CUSACK, Catherine C. E.</TermName>
          <TermId xmlns="http://schemas.microsoft.com/office/infopath/2007/PartnerControls">b21a253d-1890-45de-9171-54a54a6abf7e</TermId>
        </TermInfo>
        <TermInfo xmlns="http://schemas.microsoft.com/office/infopath/2007/PartnerControls">
          <TermName xmlns="http://schemas.microsoft.com/office/infopath/2007/PartnerControls">CUSACK, Catherine Eileen C. E.</TermName>
          <TermId xmlns="http://schemas.microsoft.com/office/infopath/2007/PartnerControls">93e27775-f041-4369-8226-79e1435996ba</TermId>
        </TermInfo>
        <TermInfo xmlns="http://schemas.microsoft.com/office/infopath/2007/PartnerControls">
          <TermName xmlns="http://schemas.microsoft.com/office/infopath/2007/PartnerControls">FARLOW, Scott Glynn S.</TermName>
          <TermId xmlns="http://schemas.microsoft.com/office/infopath/2007/PartnerControls">922615b1-6fb9-4175-ba03-11bb4b79e716</TermId>
        </TermInfo>
        <TermInfo xmlns="http://schemas.microsoft.com/office/infopath/2007/PartnerControls">
          <TermName xmlns="http://schemas.microsoft.com/office/infopath/2007/PartnerControls">FARLOW, Scott S.</TermName>
          <TermId xmlns="http://schemas.microsoft.com/office/infopath/2007/PartnerControls">42aa9137-e419-41cf-9262-b5fdb34e6844</TermId>
        </TermInfo>
        <TermInfo xmlns="http://schemas.microsoft.com/office/infopath/2007/PartnerControls">
          <TermName xmlns="http://schemas.microsoft.com/office/infopath/2007/PartnerControls">AMATO, Lou L.</TermName>
          <TermId xmlns="http://schemas.microsoft.com/office/infopath/2007/PartnerControls">bbc8e68e-4a92-40c1-b7db-99570a20fe2c</TermId>
        </TermInfo>
        <TermInfo xmlns="http://schemas.microsoft.com/office/infopath/2007/PartnerControls">
          <TermName xmlns="http://schemas.microsoft.com/office/infopath/2007/PartnerControls">AMATO, Louis L.</TermName>
          <TermId xmlns="http://schemas.microsoft.com/office/infopath/2007/PartnerControls">35481c2e-ce2b-4ab5-af11-d23709777a63</TermId>
        </TermInfo>
        <TermInfo xmlns="http://schemas.microsoft.com/office/infopath/2007/PartnerControls">
          <TermName xmlns="http://schemas.microsoft.com/office/infopath/2007/PartnerControls">TAYLOR, Bronnie B.</TermName>
          <TermId xmlns="http://schemas.microsoft.com/office/infopath/2007/PartnerControls">180c1a8a-59b2-448b-8d29-b1ed6ea00795</TermId>
        </TermInfo>
        <TermInfo xmlns="http://schemas.microsoft.com/office/infopath/2007/PartnerControls">
          <TermName xmlns="http://schemas.microsoft.com/office/infopath/2007/PartnerControls">TAYLOR, Bronwyn B.</TermName>
          <TermId xmlns="http://schemas.microsoft.com/office/infopath/2007/PartnerControls">eb083b9e-11ae-43ef-91bc-0e0481ad5c04</TermId>
        </TermInfo>
        <TermInfo xmlns="http://schemas.microsoft.com/office/infopath/2007/PartnerControls">
          <TermName xmlns="http://schemas.microsoft.com/office/infopath/2007/PartnerControls">MASON-COX, Matthew M. R.</TermName>
          <TermId xmlns="http://schemas.microsoft.com/office/infopath/2007/PartnerControls">7c8ece33-bcad-48c9-bd80-42dc1c62f334</TermId>
        </TermInfo>
        <TermInfo xmlns="http://schemas.microsoft.com/office/infopath/2007/PartnerControls">
          <TermName xmlns="http://schemas.microsoft.com/office/infopath/2007/PartnerControls">MASON-COX, Matthew Ryan M. R.</TermName>
          <TermId xmlns="http://schemas.microsoft.com/office/infopath/2007/PartnerControls">6492c92d-938c-45bc-824d-c74fafcd75e3</TermId>
        </TermInfo>
        <TermInfo xmlns="http://schemas.microsoft.com/office/infopath/2007/PartnerControls">
          <TermName xmlns="http://schemas.microsoft.com/office/infopath/2007/PartnerControls">MALLARD, Maxwell Shayne M.S.</TermName>
          <TermId xmlns="http://schemas.microsoft.com/office/infopath/2007/PartnerControls">b41ed777-7083-425b-b510-7426db6efc29</TermId>
        </TermInfo>
        <TermInfo xmlns="http://schemas.microsoft.com/office/infopath/2007/PartnerControls">
          <TermName xmlns="http://schemas.microsoft.com/office/infopath/2007/PartnerControls">MALLARD, Shayne M.S.</TermName>
          <TermId xmlns="http://schemas.microsoft.com/office/infopath/2007/PartnerControls">0b2cbc28-4df2-4ec4-8304-e2bacf002930</TermId>
        </TermInfo>
        <TermInfo xmlns="http://schemas.microsoft.com/office/infopath/2007/PartnerControls">
          <TermName xmlns="http://schemas.microsoft.com/office/infopath/2007/PartnerControls">SHARPE, Penelope Gail P.G.</TermName>
          <TermId xmlns="http://schemas.microsoft.com/office/infopath/2007/PartnerControls">c95bdf24-ac15-4913-bccc-3f9d2045b471</TermId>
        </TermInfo>
        <TermInfo xmlns="http://schemas.microsoft.com/office/infopath/2007/PartnerControls">
          <TermName xmlns="http://schemas.microsoft.com/office/infopath/2007/PartnerControls">MARTIN, Taylor Mitchell T. M.</TermName>
          <TermId xmlns="http://schemas.microsoft.com/office/infopath/2007/PartnerControls">e4385dc7-f1a4-4e8d-bc51-4a76fc1ac741</TermId>
        </TermInfo>
        <TermInfo xmlns="http://schemas.microsoft.com/office/infopath/2007/PartnerControls">
          <TermName xmlns="http://schemas.microsoft.com/office/infopath/2007/PartnerControls">MARTIN, Taylor T. M.</TermName>
          <TermId xmlns="http://schemas.microsoft.com/office/infopath/2007/PartnerControls">9b25cbca-1a3e-475e-9ece-42f8a728f802</TermId>
        </TermInfo>
        <TermInfo xmlns="http://schemas.microsoft.com/office/infopath/2007/PartnerControls">
          <TermName xmlns="http://schemas.microsoft.com/office/infopath/2007/PartnerControls">MALLARD, Maxwell Shayne M.S.</TermName>
          <TermId xmlns="http://schemas.microsoft.com/office/infopath/2007/PartnerControls">b41ed777-7083-425b-b510-7426db6efc29</TermId>
        </TermInfo>
        <TermInfo xmlns="http://schemas.microsoft.com/office/infopath/2007/PartnerControls">
          <TermName xmlns="http://schemas.microsoft.com/office/infopath/2007/PartnerControls">MALLARD, Shayne M.S.</TermName>
          <TermId xmlns="http://schemas.microsoft.com/office/infopath/2007/PartnerControls">0b2cbc28-4df2-4ec4-8304-e2bacf002930</TermId>
        </TermInfo>
        <TermInfo xmlns="http://schemas.microsoft.com/office/infopath/2007/PartnerControls">
          <TermName xmlns="http://schemas.microsoft.com/office/infopath/2007/PartnerControls">MALLARD, Maxwell Shayne M.S.</TermName>
          <TermId xmlns="http://schemas.microsoft.com/office/infopath/2007/PartnerControls">b41ed777-7083-425b-b510-7426db6efc29</TermId>
        </TermInfo>
        <TermInfo xmlns="http://schemas.microsoft.com/office/infopath/2007/PartnerControls">
          <TermName xmlns="http://schemas.microsoft.com/office/infopath/2007/PartnerControls">MALLARD, Shayne M.S.</TermName>
          <TermId xmlns="http://schemas.microsoft.com/office/infopath/2007/PartnerControls">0b2cbc28-4df2-4ec4-8304-e2bacf002930</TermId>
        </TermInfo>
      </Terms>
    </MemberTaxHTField0>
    <Transcript_x005f_x0020_Name xmlns="aa27ac04-4ef1-4ecc-89ce-3a0f50f0af2b" xsi:nil="true"/>
    <Business_x005f_x0020_Identifier xmlns="aa27ac04-4ef1-4ecc-89ce-3a0f50f0af2b">10792</Business_x005f_x0020_Identifier>
    <PublishStatus xmlns="aa27ac04-4ef1-4ecc-89ce-3a0f50f0af2b">Published</PublishStatus>
    <Committee_x0020_Inquiry_x0020_Start_x0020_Date xmlns="aa27ac04-4ef1-4ecc-89ce-3a0f50f0af2b">2017-04-05T14:00:00+00:00</Committee_x0020_Inquiry_x0020_Start_x0020_Date>
    <m4d6cca7aa3446fd807daefaacf1e9b0 xmlns="aa27ac04-4ef1-4ecc-89ce-3a0f50f0af2b">
      <Terms xmlns="http://schemas.microsoft.com/office/infopath/2007/PartnerControls">
        <TermInfo xmlns="http://schemas.microsoft.com/office/infopath/2007/PartnerControls">
          <TermName xmlns="http://schemas.microsoft.com/office/infopath/2007/PartnerControls">'Energy from waste' technology</TermName>
          <TermId xmlns="http://schemas.microsoft.com/office/infopath/2007/PartnerControls">0da12104-797a-4d9b-aca6-03990edacf91</TermId>
        </TermInfo>
      </Terms>
    </m4d6cca7aa3446fd807daefaacf1e9b0>
    <DocumentKey xmlns="aa27ac04-4ef1-4ecc-89ce-3a0f50f0af2b">other-documents</DocumentKey>
    <c493c87c930244169e6ff1d6c4ab4cf4 xmlns="aa27ac04-4ef1-4ecc-89ce-3a0f50f0af2b">
      <Terms xmlns="http://schemas.microsoft.com/office/infopath/2007/PartnerControls">
        <TermInfo xmlns="http://schemas.microsoft.com/office/infopath/2007/PartnerControls">
          <TermName xmlns="http://schemas.microsoft.com/office/infopath/2007/PartnerControls">Portfolio Committee No. 6 - Planning and Environment</TermName>
          <TermId xmlns="http://schemas.microsoft.com/office/infopath/2007/PartnerControls">183ed486-9f86-44bd-bc62-9006c7c1460e</TermId>
        </TermInfo>
      </Terms>
    </c493c87c930244169e6ff1d6c4ab4cf4>
    <o7d32b35c0a845f4819751d48017ea9b xmlns="aa27ac04-4ef1-4ecc-89ce-3a0f50f0af2b">
      <Terms xmlns="http://schemas.microsoft.com/office/infopath/2007/PartnerControls">
        <TermInfo xmlns="http://schemas.microsoft.com/office/infopath/2007/PartnerControls">
          <TermName xmlns="http://schemas.microsoft.com/office/infopath/2007/PartnerControls">Standing</TermName>
          <TermId xmlns="http://schemas.microsoft.com/office/infopath/2007/PartnerControls">4baf3303-4601-4358-b961-bb801b7c4cb8</TermId>
        </TermInfo>
      </Terms>
    </o7d32b35c0a845f4819751d48017ea9b>
    <Committee_x0020_Inquiry_x0020_End_x0020_Date xmlns="aa27ac04-4ef1-4ecc-89ce-3a0f50f0af2b">2018-03-28T00:00:00+00:00</Committee_x0020_Inquiry_x0020_End_x0020_Date>
    <Committee_x0020_Start_x0020_Date xmlns="aa27ac04-4ef1-4ecc-89ce-3a0f50f0af2b">2015-05-05T14:00:00+00:00</Committee_x0020_Start_x0020_Date>
    <hb743b56a1bb4a7bbf45967e2ec127ee xmlns="aa27ac04-4ef1-4ecc-89ce-3a0f50f0af2b">
      <Terms xmlns="http://schemas.microsoft.com/office/infopath/2007/PartnerControls">
        <TermInfo xmlns="http://schemas.microsoft.com/office/infopath/2007/PartnerControls">
          <TermName xmlns="http://schemas.microsoft.com/office/infopath/2007/PartnerControls">Legislative Council</TermName>
          <TermId xmlns="http://schemas.microsoft.com/office/infopath/2007/PartnerControls">054bcde6-b42d-448a-83cc-81cedc571a99</TermId>
        </TermInfo>
      </Terms>
    </hb743b56a1bb4a7bbf45967e2ec127ee>
    <Committee_x0020_End_x0020_Date xmlns="aa27ac04-4ef1-4ecc-89ce-3a0f50f0af2b" xsi:nil="true"/>
  </documentManagement>
</p:properties>
</file>

<file path=customXml/item2.xml><?xml version="1.0" encoding="utf-8"?>
<?mso-contentType ?>
<SharedContentType xmlns="Microsoft.SharePoint.Taxonomy.ContentTypeSync" SourceId="d1778a28-9f50-4fb9-b03b-0a0fdc856c14" ContentTypeId="0x0101007D849AAC705D284CAC29C569DAF4C4C80204" PreviousValue="false"/>
</file>

<file path=customXml/item3.xml><?xml version="1.0" encoding="utf-8"?>
<ct:contentTypeSchema xmlns:ct="http://schemas.microsoft.com/office/2006/metadata/contentType" xmlns:ma="http://schemas.microsoft.com/office/2006/metadata/properties/metaAttributes" ct:_="" ma:_="" ma:contentTypeName="Committee Other Document" ma:contentTypeID="0x0101007D849AAC705D284CAC29C569DAF4C4C8020400E55A7C3845E99843BA8F9ACC4F4107D6" ma:contentTypeVersion="3" ma:contentTypeDescription="Create a new document." ma:contentTypeScope="" ma:versionID="6e5de2fdefad9a308434e0769b966778">
  <xsd:schema xmlns:xsd="http://www.w3.org/2001/XMLSchema" xmlns:xs="http://www.w3.org/2001/XMLSchema" xmlns:p="http://schemas.microsoft.com/office/2006/metadata/properties" xmlns:ns2="aa27ac04-4ef1-4ecc-89ce-3a0f50f0af2b" xmlns:ns3="63e34047-ac42-4036-9033-e057f6ab76f1" xmlns:ns4="9554dec5-fbee-4d57-a17f-db187b6871cb" targetNamespace="http://schemas.microsoft.com/office/2006/metadata/properties" ma:root="true" ma:fieldsID="0da3b3ced9aaa0018347fea0047cdbc7" ns2:_="" ns3:_="" ns4:_="">
    <xsd:import namespace="aa27ac04-4ef1-4ecc-89ce-3a0f50f0af2b"/>
    <xsd:import namespace="63e34047-ac42-4036-9033-e057f6ab76f1"/>
    <xsd:import namespace="9554dec5-fbee-4d57-a17f-db187b6871cb"/>
    <xsd:element name="properties">
      <xsd:complexType>
        <xsd:sequence>
          <xsd:element name="documentManagement">
            <xsd:complexType>
              <xsd:all>
                <xsd:element ref="ns2:Business_x005f_x0020_Identifier" minOccurs="0"/>
                <xsd:element ref="ns2:hb743b56a1bb4a7bbf45967e2ec127ee" minOccurs="0"/>
                <xsd:element ref="ns3:TaxCatchAll" minOccurs="0"/>
                <xsd:element ref="ns3:TaxCatchAllLabel" minOccurs="0"/>
                <xsd:element ref="ns2:c493c87c930244169e6ff1d6c4ab4cf4" minOccurs="0"/>
                <xsd:element ref="ns2:o7d32b35c0a845f4819751d48017ea9b" minOccurs="0"/>
                <xsd:element ref="ns2:Committee_x0020_Start_x0020_Date" minOccurs="0"/>
                <xsd:element ref="ns2:Committee_x0020_End_x0020_Date" minOccurs="0"/>
                <xsd:element ref="ns2:DocumentKey"/>
                <xsd:element ref="ns2:PublishStatus" minOccurs="0"/>
                <xsd:element ref="ns2:m4d6cca7aa3446fd807daefaacf1e9b0" minOccurs="0"/>
                <xsd:element ref="ns2:Committee_x0020_Inquiry_x0020_Start_x0020_Date" minOccurs="0"/>
                <xsd:element ref="ns2:Committee_x0020_Inquiry_x0020_End_x0020_Date" minOccurs="0"/>
                <xsd:element ref="ns4:MemberTaxHTField0" minOccurs="0"/>
                <xsd:element ref="ns2:Transcript_x005f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7ac04-4ef1-4ecc-89ce-3a0f50f0af2b" elementFormDefault="qualified">
    <xsd:import namespace="http://schemas.microsoft.com/office/2006/documentManagement/types"/>
    <xsd:import namespace="http://schemas.microsoft.com/office/infopath/2007/PartnerControls"/>
    <xsd:element name="Business_x005f_x0020_Identifier" ma:index="8" nillable="true" ma:displayName="Business Identifier" ma:indexed="true" ma:internalName="Business_x0020_Identifier" ma:readOnly="false">
      <xsd:simpleType>
        <xsd:restriction base="dms:Text"/>
      </xsd:simpleType>
    </xsd:element>
    <xsd:element name="hb743b56a1bb4a7bbf45967e2ec127ee" ma:index="9" nillable="true" ma:taxonomy="true" ma:internalName="hb743b56a1bb4a7bbf45967e2ec127ee" ma:taxonomyFieldName="House" ma:displayName="House" ma:indexed="true" ma:readOnly="false" ma:fieldId="{1b743b56-a1bb-4a7b-bf45-967e2ec127ee}" ma:sspId="d1778a28-9f50-4fb9-b03b-0a0fdc856c14" ma:termSetId="bf338593-1a97-4423-b962-025304010a2a" ma:anchorId="00000000-0000-0000-0000-000000000000" ma:open="false" ma:isKeyword="false">
      <xsd:complexType>
        <xsd:sequence>
          <xsd:element ref="pc:Terms" minOccurs="0" maxOccurs="1"/>
        </xsd:sequence>
      </xsd:complexType>
    </xsd:element>
    <xsd:element name="c493c87c930244169e6ff1d6c4ab4cf4" ma:index="13" nillable="true" ma:taxonomy="true" ma:internalName="c493c87c930244169e6ff1d6c4ab4cf4" ma:taxonomyFieldName="Committee" ma:displayName="Committee" ma:indexed="true" ma:fieldId="{c493c87c-9302-4416-9e6f-f1d6c4ab4cf4}" ma:sspId="d1778a28-9f50-4fb9-b03b-0a0fdc856c14" ma:termSetId="f7fd4eea-aa45-411a-80ce-81f834bc64a5" ma:anchorId="00000000-0000-0000-0000-000000000000" ma:open="false" ma:isKeyword="false">
      <xsd:complexType>
        <xsd:sequence>
          <xsd:element ref="pc:Terms" minOccurs="0" maxOccurs="1"/>
        </xsd:sequence>
      </xsd:complexType>
    </xsd:element>
    <xsd:element name="o7d32b35c0a845f4819751d48017ea9b" ma:index="15" nillable="true" ma:taxonomy="true" ma:internalName="o7d32b35c0a845f4819751d48017ea9b" ma:taxonomyFieldName="Committee_x0020_Type" ma:displayName="Committee Type" ma:indexed="true" ma:fieldId="{87d32b35-c0a8-45f4-8197-51d48017ea9b}" ma:sspId="d1778a28-9f50-4fb9-b03b-0a0fdc856c14" ma:termSetId="82af6f6e-4144-4e0c-a81e-cd5e4e71af07" ma:anchorId="00000000-0000-0000-0000-000000000000" ma:open="false" ma:isKeyword="false">
      <xsd:complexType>
        <xsd:sequence>
          <xsd:element ref="pc:Terms" minOccurs="0" maxOccurs="1"/>
        </xsd:sequence>
      </xsd:complexType>
    </xsd:element>
    <xsd:element name="Committee_x0020_Start_x0020_Date" ma:index="17" nillable="true" ma:displayName="Committee Start Date" ma:format="DateOnly" ma:indexed="true" ma:internalName="Committee_x0020_Start_x0020_Date">
      <xsd:simpleType>
        <xsd:restriction base="dms:DateTime"/>
      </xsd:simpleType>
    </xsd:element>
    <xsd:element name="Committee_x0020_End_x0020_Date" ma:index="18" nillable="true" ma:displayName="Committee End Date" ma:format="DateOnly" ma:indexed="true" ma:internalName="Committee_x0020_End_x0020_Date">
      <xsd:simpleType>
        <xsd:restriction base="dms:DateTime"/>
      </xsd:simpleType>
    </xsd:element>
    <xsd:element name="DocumentKey" ma:index="19" ma:displayName="Document Key" ma:indexed="true" ma:internalName="DocumentKey">
      <xsd:simpleType>
        <xsd:restriction base="dms:Choice">
          <xsd:enumeration value="bill-text"/>
          <xsd:enumeration value="explanatory-notes"/>
          <xsd:enumeration value="bill-text-attachments"/>
          <xsd:enumeration value="amendments-la"/>
          <xsd:enumeration value="amendments-lc"/>
          <xsd:enumeration value="considered-amendments-la"/>
          <xsd:enumeration value="considered-amendments-lc"/>
          <xsd:enumeration value="second-reading-speech-la"/>
          <xsd:enumeration value="second-reading-speech-lc"/>
          <xsd:enumeration value="thumbnail"/>
          <xsd:enumeration value="photo"/>
          <xsd:enumeration value="attachment"/>
          <xsd:enumeration value="inaugural-speech"/>
          <xsd:enumeration value="digests"/>
          <xsd:enumeration value="minute-extracts"/>
          <xsd:enumeration value="introductory-document"/>
          <xsd:enumeration value="resolution-document"/>
          <xsd:enumeration value="terms-of-reference"/>
          <xsd:enumeration value="submissions"/>
          <xsd:enumeration value="transcripts"/>
          <xsd:enumeration value="schedule"/>
          <xsd:enumeration value="witness-transcripts"/>
          <xsd:enumeration value="reports-and-gov-responses"/>
          <xsd:enumeration value="other-documents"/>
          <xsd:enumeration value="attachments"/>
          <xsd:enumeration value="tabled-document"/>
          <xsd:enumeration value="not-tabled-document-la"/>
          <xsd:enumeration value="not-tabled-document-lc"/>
          <xsd:enumeration value="not-tabled-document-dispute"/>
          <xsd:enumeration value="petition-response"/>
          <xsd:enumeration value="proof"/>
          <xsd:enumeration value="revised"/>
          <xsd:enumeration value="corrected"/>
          <xsd:enumeration value="question"/>
          <xsd:enumeration value="answer"/>
          <xsd:enumeration value="document"/>
          <xsd:enumeration value="item"/>
        </xsd:restriction>
      </xsd:simpleType>
    </xsd:element>
    <xsd:element name="PublishStatus" ma:index="20" nillable="true" ma:displayName="Publish Status" ma:internalName="PublishStatus" ma:readOnly="false">
      <xsd:simpleType>
        <xsd:restriction base="dms:Choice">
          <xsd:enumeration value="Draft"/>
          <xsd:enumeration value="Published"/>
        </xsd:restriction>
      </xsd:simpleType>
    </xsd:element>
    <xsd:element name="m4d6cca7aa3446fd807daefaacf1e9b0" ma:index="21" nillable="true" ma:taxonomy="true" ma:internalName="m4d6cca7aa3446fd807daefaacf1e9b0" ma:taxonomyFieldName="Committee_x0020_Inquiry" ma:displayName="Committee Inquiry" ma:indexed="true" ma:fieldId="{64d6cca7-aa34-46fd-807d-aefaacf1e9b0}" ma:sspId="d1778a28-9f50-4fb9-b03b-0a0fdc856c14" ma:termSetId="6c3e97b6-6187-4878-9856-e93b8fed0e9f" ma:anchorId="00000000-0000-0000-0000-000000000000" ma:open="false" ma:isKeyword="false">
      <xsd:complexType>
        <xsd:sequence>
          <xsd:element ref="pc:Terms" minOccurs="0" maxOccurs="1"/>
        </xsd:sequence>
      </xsd:complexType>
    </xsd:element>
    <xsd:element name="Committee_x0020_Inquiry_x0020_Start_x0020_Date" ma:index="23" nillable="true" ma:displayName="Committee Inquiry Start Date" ma:format="DateOnly" ma:indexed="true" ma:internalName="Committee_x0020_Inquiry_x0020_Start_x0020_Date">
      <xsd:simpleType>
        <xsd:restriction base="dms:DateTime"/>
      </xsd:simpleType>
    </xsd:element>
    <xsd:element name="Committee_x0020_Inquiry_x0020_End_x0020_Date" ma:index="24" nillable="true" ma:displayName="Committee Inquiry End Date" ma:format="DateOnly" ma:indexed="true" ma:internalName="Committee_x0020_Inquiry_x0020_End_x0020_Date">
      <xsd:simpleType>
        <xsd:restriction base="dms:DateTime"/>
      </xsd:simpleType>
    </xsd:element>
    <xsd:element name="Transcript_x005f_x0020_Name" ma:index="27" nillable="true" ma:displayName="Transcript Name" ma:internalName="Transcript_x0020_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34047-ac42-4036-9033-e057f6ab76f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0fad1c7-037d-44ef-980b-97e4c24d094e}" ma:internalName="TaxCatchAll" ma:showField="CatchAllData" ma:web="9554dec5-fbee-4d57-a17f-db187b6871c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0fad1c7-037d-44ef-980b-97e4c24d094e}" ma:internalName="TaxCatchAllLabel" ma:readOnly="true" ma:showField="CatchAllDataLabel" ma:web="9554dec5-fbee-4d57-a17f-db187b6871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54dec5-fbee-4d57-a17f-db187b6871cb" elementFormDefault="qualified">
    <xsd:import namespace="http://schemas.microsoft.com/office/2006/documentManagement/types"/>
    <xsd:import namespace="http://schemas.microsoft.com/office/infopath/2007/PartnerControls"/>
    <xsd:element name="MemberTaxHTField0" ma:index="25" nillable="true" ma:taxonomy="true" ma:internalName="MemberTaxHTField0" ma:taxonomyFieldName="Hansard_x0020_Member" ma:displayName="Member" ma:default="" ma:fieldId="{c9fb69e6-177b-49ec-8627-96a823362ebd}" ma:taxonomyMulti="true" ma:sspId="d1778a28-9f50-4fb9-b03b-0a0fdc856c14" ma:termSetId="8a64e69d-52d2-4a7e-943b-4f5c8cba8b1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BA6882-C0CF-4698-A124-9A2850E2DB7C}"/>
</file>

<file path=customXml/itemProps2.xml><?xml version="1.0" encoding="utf-8"?>
<ds:datastoreItem xmlns:ds="http://schemas.openxmlformats.org/officeDocument/2006/customXml" ds:itemID="{1B194C4C-C5D8-41F4-B3BD-4432F277B5F3}"/>
</file>

<file path=customXml/itemProps3.xml><?xml version="1.0" encoding="utf-8"?>
<ds:datastoreItem xmlns:ds="http://schemas.openxmlformats.org/officeDocument/2006/customXml" ds:itemID="{12CBC8DC-28EC-4779-B99A-B70A7B4339F1}"/>
</file>

<file path=customXml/itemProps4.xml><?xml version="1.0" encoding="utf-8"?>
<ds:datastoreItem xmlns:ds="http://schemas.openxmlformats.org/officeDocument/2006/customXml" ds:itemID="{2EE0F31B-DA80-43E0-82C5-0D6151602DE5}"/>
</file>

<file path=docProps/app.xml><?xml version="1.0" encoding="utf-8"?>
<Properties xmlns="http://schemas.openxmlformats.org/officeDocument/2006/extended-properties" xmlns:vt="http://schemas.openxmlformats.org/officeDocument/2006/docPropsVTypes">
  <Template/>
  <TotalTime>13895</TotalTime>
  <Words>466</Words>
  <Application>Microsoft Office PowerPoint</Application>
  <PresentationFormat>On-screen Show (4:3)</PresentationFormat>
  <Paragraphs>87</Paragraphs>
  <Slides>11</Slides>
  <Notes>5</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Custom Design</vt:lpstr>
      <vt:lpstr>1_Custom Design</vt:lpstr>
      <vt:lpstr>2_Custom Design</vt:lpstr>
      <vt:lpstr>Parliamentary Inquiry into EfW technologies </vt:lpstr>
      <vt:lpstr>New Energy Corporation</vt:lpstr>
      <vt:lpstr>Port Hedland Waste to Energy Project</vt:lpstr>
      <vt:lpstr>Materials Recovery Facility</vt:lpstr>
      <vt:lpstr>Gasification Stage</vt:lpstr>
      <vt:lpstr>Project Features</vt:lpstr>
      <vt:lpstr>EPA Approvals History </vt:lpstr>
      <vt:lpstr>WA EPA Section 16(e) advice  </vt:lpstr>
      <vt:lpstr>Community - Key Learnings</vt:lpstr>
      <vt:lpstr>Summary</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Energy Presentation to NSW Parliamentary Inquiry</dc:title>
  <dc:creator>Larissa</dc:creator>
  <cp:lastModifiedBy>Monica Loftus</cp:lastModifiedBy>
  <cp:revision>525</cp:revision>
  <cp:lastPrinted>2014-02-28T08:25:20Z</cp:lastPrinted>
  <dcterms:created xsi:type="dcterms:W3CDTF">2010-06-01T01:18:08Z</dcterms:created>
  <dcterms:modified xsi:type="dcterms:W3CDTF">2017-07-03T00:36:42Z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0x0101007D849AAC705D284CAC29C569DAF4C4C8020400E55A7C3845E99843BA8F9ACC4F4107D6</vt:lpwstr>
  </property>
  <property fmtid="{D5CDD505-2E9C-101B-9397-08002B2CF9AE}" pid="3" name="TaxKeyword">
    <vt:lpwstr/>
  </property>
  <property fmtid="{D5CDD505-2E9C-101B-9397-08002B2CF9AE}" pid="4" name="nswp_Committee">
    <vt:lpwstr/>
  </property>
  <property fmtid="{D5CDD505-2E9C-101B-9397-08002B2CF9AE}" pid="5" name="nswp_CommitteeOffice">
    <vt:lpwstr/>
  </property>
  <property fmtid="{D5CDD505-2E9C-101B-9397-08002B2CF9AE}" pid="6" name="nswp_Session">
    <vt:lpwstr/>
  </property>
  <property fmtid="{D5CDD505-2E9C-101B-9397-08002B2CF9AE}" pid="7" name="nswp_Parliament">
    <vt:lpwstr/>
  </property>
  <property fmtid="{D5CDD505-2E9C-101B-9397-08002B2CF9AE}" pid="8" name="np_GlobalDocType">
    <vt:lpwstr/>
  </property>
  <property fmtid="{D5CDD505-2E9C-101B-9397-08002B2CF9AE}" pid="9" name="np_Committee">
    <vt:lpwstr/>
  </property>
  <property fmtid="{D5CDD505-2E9C-101B-9397-08002B2CF9AE}" pid="10" name="np_House">
    <vt:lpwstr/>
  </property>
  <property fmtid="{D5CDD505-2E9C-101B-9397-08002B2CF9AE}" pid="11" name="np_Inquiry">
    <vt:lpwstr/>
  </property>
  <property fmtid="{D5CDD505-2E9C-101B-9397-08002B2CF9AE}" pid="12" name="np_ParliamentSession">
    <vt:lpwstr/>
  </property>
  <property fmtid="{D5CDD505-2E9C-101B-9397-08002B2CF9AE}" pid="13" name="Hansard Member">
    <vt:lpwstr>114;#CUSACK, Catherine C. E.|b21a253d-1890-45de-9171-54a54a6abf7e;#115;#CUSACK, Catherine Eileen C. E.|93e27775-f041-4369-8226-79e1435996ba;#112;#FARLOW, Scott Glynn S.|922615b1-6fb9-4175-ba03-11bb4b79e716;#113;#FARLOW, Scott S.|42aa9137-e419-41cf-9262-b5fdb34e6844;#214;#AMATO, Lou L.|bbc8e68e-4a92-40c1-b7db-99570a20fe2c;#215;#AMATO, Louis L.|35481c2e-ce2b-4ab5-af11-d23709777a63;#64;#TAYLOR, Bronnie B.|180c1a8a-59b2-448b-8d29-b1ed6ea00795;#65;#TAYLOR, Bronwyn B.|eb083b9e-11ae-43ef-91bc-0e0481ad5c04;#62;#MASON-COX, Matthew M. R.|7c8ece33-bcad-48c9-bd80-42dc1c62f334;#63;#MASON-COX, Matthew Ryan M. R.|6492c92d-938c-45bc-824d-c74fafcd75e3;#110;#MALLARD, Maxwell Shayne M.S.|b41ed777-7083-425b-b510-7426db6efc29;#111;#MALLARD, Shayne M.S.|0b2cbc28-4df2-4ec4-8304-e2bacf002930;#109;#SHARPE, Penelope Gail P.G.|c95bdf24-ac15-4913-bccc-3f9d2045b471;#159;#MARTIN, Taylor Mitchell T. M.|e4385dc7-f1a4-4e8d-bc51-4a76fc1ac741;#160;#MARTIN, Taylor T. M.|9b25cbca-1a3e-475e-9ece-42f8a728f802;#110;#MALLARD, Maxwell Shayne M.S.|b41ed777-7083-425b-b510-7426db6efc29;#111;#MALLARD, Shayne M.S.|0b2cbc28-4df2-4ec4-8304-e2bacf002930;#110;#MALLARD, Maxwell Shayne M.S.|b41ed777-7083-425b-b510-7426db6efc29;#111;#MALLARD, Shayne M.S.|0b2cbc28-4df2-4ec4-8304-e2bacf002930</vt:lpwstr>
  </property>
  <property fmtid="{D5CDD505-2E9C-101B-9397-08002B2CF9AE}" pid="14" name="House">
    <vt:lpwstr>1;#Legislative Council|054bcde6-b42d-448a-83cc-81cedc571a99</vt:lpwstr>
  </property>
  <property fmtid="{D5CDD505-2E9C-101B-9397-08002B2CF9AE}" pid="15" name="Committee">
    <vt:lpwstr>44;#Portfolio Committee No. 6 - Planning and Environment|183ed486-9f86-44bd-bc62-9006c7c1460e</vt:lpwstr>
  </property>
  <property fmtid="{D5CDD505-2E9C-101B-9397-08002B2CF9AE}" pid="16" name="Committee Inquiry">
    <vt:lpwstr>383;#'Energy from waste' technology|0da12104-797a-4d9b-aca6-03990edacf91</vt:lpwstr>
  </property>
  <property fmtid="{D5CDD505-2E9C-101B-9397-08002B2CF9AE}" pid="17" name="Committee Type">
    <vt:lpwstr>3;#Standing|4baf3303-4601-4358-b961-bb801b7c4cb8</vt:lpwstr>
  </property>
  <property fmtid="{D5CDD505-2E9C-101B-9397-08002B2CF9AE}" pid="18" name="_docset_NoMedatataSyncRequired">
    <vt:lpwstr>False</vt:lpwstr>
  </property>
</Properties>
</file>