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62" r:id="rId4"/>
    <p:sldId id="260" r:id="rId5"/>
    <p:sldId id="264" r:id="rId6"/>
    <p:sldId id="265" r:id="rId7"/>
    <p:sldId id="268" r:id="rId8"/>
    <p:sldId id="269" r:id="rId9"/>
    <p:sldId id="270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405DF-6954-4519-948A-2F5AF07D0BCB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4109-3BD9-4EF4-8786-0CBC48105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06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4109-3BD9-4EF4-8786-0CBC4810597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58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38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52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53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87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41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60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72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2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78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92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9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au/url?sa=i&amp;rct=j&amp;q=&amp;esrc=s&amp;source=images&amp;cd=&amp;cad=rja&amp;uact=8&amp;ved=0ahUKEwiPlof0sonXAhXHX5QKHfrkCKIQjRwIBw&amp;url=https://www.swslhd.health.nsw.gov.au/fairfield/fcity.html&amp;psig=AOvVaw14cn_5HgRnj70iVtCH1o23&amp;ust=150893925171858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4284984" cy="72008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The Fairfield Express</a:t>
            </a:r>
            <a:endParaRPr lang="en-A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Image result for images fairfield electorate offi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6" y="3451754"/>
            <a:ext cx="3960439" cy="28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8" y="188640"/>
            <a:ext cx="361840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Hospital Road departure</a:t>
            </a:r>
          </a:p>
          <a:p>
            <a:r>
              <a:rPr lang="en-AU" b="1" dirty="0" smtClean="0"/>
              <a:t>Q:    Wait, there's someone missing - there's two      of us missing. </a:t>
            </a:r>
          </a:p>
          <a:p>
            <a:r>
              <a:rPr lang="en-AU" b="1" dirty="0" smtClean="0"/>
              <a:t>Q:    Where's </a:t>
            </a:r>
            <a:r>
              <a:rPr lang="en-AU" b="1" dirty="0" err="1" smtClean="0"/>
              <a:t>Chansey</a:t>
            </a:r>
            <a:r>
              <a:rPr lang="en-AU" b="1" dirty="0" smtClean="0"/>
              <a:t> </a:t>
            </a:r>
            <a:r>
              <a:rPr lang="en-AU" b="1" dirty="0" err="1" smtClean="0"/>
              <a:t>Paech</a:t>
            </a:r>
            <a:r>
              <a:rPr lang="en-AU" b="1" dirty="0" smtClean="0"/>
              <a:t>?</a:t>
            </a:r>
          </a:p>
          <a:p>
            <a:r>
              <a:rPr lang="en-AU" b="1" dirty="0" smtClean="0"/>
              <a:t>A:    He's with Michael </a:t>
            </a:r>
            <a:r>
              <a:rPr lang="en-AU" b="1" dirty="0" err="1" smtClean="0"/>
              <a:t>Pettersson</a:t>
            </a:r>
            <a:r>
              <a:rPr lang="en-AU" b="1" dirty="0" smtClean="0"/>
              <a:t>. </a:t>
            </a:r>
          </a:p>
          <a:p>
            <a:r>
              <a:rPr lang="en-AU" b="1" dirty="0" smtClean="0"/>
              <a:t>Q:    Where's Michael?</a:t>
            </a:r>
          </a:p>
          <a:p>
            <a:r>
              <a:rPr lang="en-AU" b="1" dirty="0" smtClean="0"/>
              <a:t>A:    He's with </a:t>
            </a:r>
            <a:r>
              <a:rPr lang="en-AU" b="1" dirty="0" err="1" smtClean="0"/>
              <a:t>Chansey</a:t>
            </a:r>
            <a:r>
              <a:rPr lang="en-AU" b="1" dirty="0" smtClean="0"/>
              <a:t>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50730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5"/>
            <a:ext cx="3374016" cy="19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lawn bow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4021"/>
            <a:ext cx="4397075" cy="29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88" y="2334020"/>
            <a:ext cx="4562736" cy="293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45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29" y="4022509"/>
            <a:ext cx="3390881" cy="28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81" y="11466"/>
            <a:ext cx="3480345" cy="28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32121"/>
            <a:ext cx="3538220" cy="23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456384" cy="3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5" y="1988840"/>
            <a:ext cx="53285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Question Time</a:t>
            </a:r>
          </a:p>
          <a:p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b="1" dirty="0" smtClean="0"/>
              <a:t>Q:   Where's Michael Jackson?</a:t>
            </a:r>
          </a:p>
          <a:p>
            <a:r>
              <a:rPr lang="en-AU" b="1" dirty="0" smtClean="0"/>
              <a:t>A:    He's on the bus.</a:t>
            </a:r>
          </a:p>
          <a:p>
            <a:endParaRPr lang="en-AU" b="1" dirty="0" smtClean="0"/>
          </a:p>
          <a:p>
            <a:r>
              <a:rPr lang="en-AU" b="1" dirty="0" smtClean="0"/>
              <a:t>Q:    Where's Barry? </a:t>
            </a:r>
          </a:p>
          <a:p>
            <a:r>
              <a:rPr lang="en-AU" b="1" dirty="0" smtClean="0"/>
              <a:t>A:     He's with Guy. They're waiting for Michael.</a:t>
            </a:r>
          </a:p>
          <a:p>
            <a:endParaRPr lang="en-AU" b="1" dirty="0" smtClean="0"/>
          </a:p>
          <a:p>
            <a:r>
              <a:rPr lang="en-AU" b="1" dirty="0" smtClean="0"/>
              <a:t>Q:    But I thought Michael Jackson was on the bus?</a:t>
            </a:r>
          </a:p>
          <a:p>
            <a:r>
              <a:rPr lang="en-AU" b="1" dirty="0" smtClean="0"/>
              <a:t>A:     He is on the bus! 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981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80" y="332656"/>
            <a:ext cx="8075240" cy="648072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Fairfield Electorate Office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5" b="4375"/>
          <a:stretch/>
        </p:blipFill>
        <p:spPr bwMode="auto">
          <a:xfrm>
            <a:off x="1401046" y="766754"/>
            <a:ext cx="6492909" cy="51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39" y="4911399"/>
            <a:ext cx="2651226" cy="198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P:\Corporate\CPA\October 2017 regional conference\IMG_0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952540"/>
            <a:ext cx="2540612" cy="19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3430"/>
            <a:ext cx="7848872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233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The Cabramatta Story</a:t>
            </a:r>
            <a:endParaRPr lang="en-A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81"/>
            <a:ext cx="46445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00" y="3284984"/>
            <a:ext cx="4637476" cy="34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10" y="116632"/>
            <a:ext cx="4108657" cy="308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1700808"/>
            <a:ext cx="5860852" cy="439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2"/>
            <a:ext cx="3048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623" y="54868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Homage to Gough</a:t>
            </a:r>
            <a:endParaRPr lang="en-A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98" y="764704"/>
            <a:ext cx="3268563" cy="245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4" y="80447"/>
            <a:ext cx="2724744" cy="36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6" y="3281815"/>
            <a:ext cx="2624170" cy="349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4" t="16612" r="23230" b="-16712"/>
          <a:stretch/>
        </p:blipFill>
        <p:spPr bwMode="auto">
          <a:xfrm>
            <a:off x="5466062" y="3386600"/>
            <a:ext cx="3316383" cy="41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80447"/>
            <a:ext cx="2482253" cy="33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6" b="511"/>
          <a:stretch/>
        </p:blipFill>
        <p:spPr bwMode="auto">
          <a:xfrm>
            <a:off x="3008947" y="2591833"/>
            <a:ext cx="3148392" cy="423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39" y="188640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Shopping: a sensory experience 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236" y="3326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FF0000"/>
                </a:solidFill>
              </a:rPr>
              <a:t>Ming </a:t>
            </a:r>
            <a:r>
              <a:rPr lang="en-AU" sz="2400" b="1" dirty="0" err="1" smtClean="0">
                <a:solidFill>
                  <a:srgbClr val="FF0000"/>
                </a:solidFill>
              </a:rPr>
              <a:t>Yue</a:t>
            </a:r>
            <a:r>
              <a:rPr lang="en-AU" sz="2400" b="1" dirty="0" smtClean="0">
                <a:solidFill>
                  <a:srgbClr val="FF0000"/>
                </a:solidFill>
              </a:rPr>
              <a:t> Lay Buddhist Temple (Bonnyrigg)</a:t>
            </a:r>
            <a:endParaRPr lang="en-A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6" y="260648"/>
            <a:ext cx="4383584" cy="32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82" y="2814579"/>
            <a:ext cx="5055659" cy="37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080" y="1196752"/>
            <a:ext cx="3168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rgbClr val="FF0000"/>
                </a:solidFill>
              </a:rPr>
              <a:t>T</a:t>
            </a:r>
            <a:r>
              <a:rPr lang="en-AU" sz="2400" b="1" dirty="0" smtClean="0">
                <a:solidFill>
                  <a:srgbClr val="FF0000"/>
                </a:solidFill>
              </a:rPr>
              <a:t>he Australian </a:t>
            </a:r>
            <a:r>
              <a:rPr lang="en-AU" sz="2400" b="1" dirty="0" smtClean="0">
                <a:solidFill>
                  <a:srgbClr val="FF0000"/>
                </a:solidFill>
              </a:rPr>
              <a:t>Chinese </a:t>
            </a:r>
          </a:p>
          <a:p>
            <a:pPr algn="ctr"/>
            <a:r>
              <a:rPr lang="en-AU" sz="2400" b="1" dirty="0" smtClean="0">
                <a:solidFill>
                  <a:srgbClr val="FF0000"/>
                </a:solidFill>
              </a:rPr>
              <a:t>Buddhist </a:t>
            </a:r>
            <a:r>
              <a:rPr lang="en-AU" sz="2400" b="1" dirty="0" smtClean="0">
                <a:solidFill>
                  <a:srgbClr val="FF0000"/>
                </a:solidFill>
              </a:rPr>
              <a:t>Society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1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8587"/>
            <a:ext cx="5253616" cy="39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20754"/>
            <a:ext cx="2975992" cy="39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3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General Document</p:Name>
  <p:Description>NSW Parliament defaull website auditing policy</p:Description>
  <p:Statement>Audit Content Changes</p:Statement>
  <p:PolicyItems>
    <p:PolicyItem featureId="Microsoft.Office.RecordsManagement.PolicyFeatures.PolicyAudit" staticId="0x010100B4AB8C460F894C5AB7B771816AADFE9400A1FFE83F5E8E0A47A6183D1B84F24E59|990474540" UniqueId="eb5bdeda-8989-4cde-b8ca-1b14bda8d4f4">
      <p:Name>Auditing</p:Name>
      <p:Description>Audits user actions on documents and list items to the Audit Log.</p:Description>
      <p:CustomData>
        <Audit>
          <Update/>
          <MoveCopy/>
          <DeleteRestore/>
        </Audit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B4AB8C460F894C5AB7B771816AADFE9400A1FFE83F5E8E0A47A6183D1B84F24E59" ma:contentTypeVersion="354" ma:contentTypeDescription="" ma:contentTypeScope="" ma:versionID="a7cca8a975616d07603ad63641ce844d">
  <xsd:schema xmlns:xsd="http://www.w3.org/2001/XMLSchema" xmlns:xs="http://www.w3.org/2001/XMLSchema" xmlns:p="http://schemas.microsoft.com/office/2006/metadata/properties" xmlns:ns1="http://schemas.microsoft.com/sharepoint/v3" xmlns:ns2="2544f7b8-f68e-4f6d-abc1-75bcb74e77b8" xmlns:ns3="63e34047-ac42-4036-9033-e057f6ab76f1" targetNamespace="http://schemas.microsoft.com/office/2006/metadata/properties" ma:root="true" ma:fieldsID="84f8aa1c92bedebaebc89705b8840cc7" ns1:_="" ns2:_="" ns3:_="">
    <xsd:import namespace="http://schemas.microsoft.com/sharepoint/v3"/>
    <xsd:import namespace="2544f7b8-f68e-4f6d-abc1-75bcb74e77b8"/>
    <xsd:import namespace="63e34047-ac42-4036-9033-e057f6ab76f1"/>
    <xsd:element name="properties">
      <xsd:complexType>
        <xsd:sequence>
          <xsd:element name="documentManagement">
            <xsd:complexType>
              <xsd:all>
                <xsd:element ref="ns2:np_ReviewDate" minOccurs="0"/>
                <xsd:element ref="ns2:np_Obsolete"/>
                <xsd:element ref="ns2:np_Comments" minOccurs="0"/>
                <xsd:element ref="ns3:TaxCatchAll" minOccurs="0"/>
                <xsd:element ref="ns3:TaxCatchAllLabel" minOccurs="0"/>
                <xsd:element ref="ns2:i94c2962938541969a6cf1b3cf5a5dcf" minOccurs="0"/>
                <xsd:element ref="ns2:cccaf5dfa3fa4b1498f97a563ebdedcf" minOccurs="0"/>
                <xsd:element ref="ns2:TaxKeywordTaxHTField" minOccurs="0"/>
                <xsd:element ref="ns1:Comments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20" nillable="true" ma:displayName="Comments" ma:hidden="true" ma:internalName="Comments" ma:readOnly="false">
      <xsd:simpleType>
        <xsd:restriction base="dms:Note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4f7b8-f68e-4f6d-abc1-75bcb74e77b8" elementFormDefault="qualified">
    <xsd:import namespace="http://schemas.microsoft.com/office/2006/documentManagement/types"/>
    <xsd:import namespace="http://schemas.microsoft.com/office/infopath/2007/PartnerControls"/>
    <xsd:element name="np_ReviewDate" ma:index="2" nillable="true" ma:displayName="Date" ma:description="" ma:internalName="np_ReviewDate" ma:readOnly="false">
      <xsd:simpleType>
        <xsd:restriction base="dms:DateTime"/>
      </xsd:simpleType>
    </xsd:element>
    <xsd:element name="np_Obsolete" ma:index="7" ma:displayName="Obsolete" ma:default="0" ma:description="" ma:internalName="np_Obsolete">
      <xsd:simpleType>
        <xsd:restriction base="dms:Boolean"/>
      </xsd:simpleType>
    </xsd:element>
    <xsd:element name="np_Comments" ma:index="8" nillable="true" ma:displayName="Comments" ma:description="" ma:internalName="np_Comments">
      <xsd:simpleType>
        <xsd:restriction base="dms:Note">
          <xsd:maxLength value="255"/>
        </xsd:restriction>
      </xsd:simpleType>
    </xsd:element>
    <xsd:element name="i94c2962938541969a6cf1b3cf5a5dcf" ma:index="12" nillable="true" ma:taxonomy="true" ma:internalName="i94c2962938541969a6cf1b3cf5a5dcf" ma:taxonomyFieldName="np_GlobalDocType" ma:displayName="Document Type" ma:fieldId="{294c2962-9385-4196-9a6c-f1b3cf5a5dcf}" ma:sspId="d1778a28-9f50-4fb9-b03b-0a0fdc856c14" ma:termSetId="1468220f-a8f3-4ea3-86de-0fbd052e49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caf5dfa3fa4b1498f97a563ebdedcf" ma:index="16" ma:taxonomy="true" ma:internalName="cccaf5dfa3fa4b1498f97a563ebdedcf" ma:taxonomyFieldName="np_House" ma:displayName="House" ma:default="" ma:fieldId="{cccaf5df-a3fa-4b14-98f9-7a563ebdedcf}" ma:taxonomyMulti="true" ma:sspId="d1778a28-9f50-4fb9-b03b-0a0fdc856c14" ma:termSetId="9a846694-43c0-429c-b6e8-fe46f05ce3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8" nillable="true" ma:taxonomy="true" ma:internalName="TaxKeywordTaxHTField" ma:taxonomyFieldName="TaxKeyword" ma:displayName="Keywords" ma:readOnly="false" ma:fieldId="{23f27201-bee3-471e-b2e7-b64fd8b7ca38}" ma:taxonomyMulti="true" ma:sspId="d1778a28-9f50-4fb9-b03b-0a0fdc856c1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34047-ac42-4036-9033-e057f6ab76f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8213f7c6-a5d3-4846-9e2e-af72337c859b}" ma:internalName="TaxCatchAll" ma:showField="CatchAllData" ma:web="2544f7b8-f68e-4f6d-abc1-75bcb74e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213f7c6-a5d3-4846-9e2e-af72337c859b}" ma:internalName="TaxCatchAllLabel" ma:readOnly="true" ma:showField="CatchAllDataLabel" ma:web="2544f7b8-f68e-4f6d-abc1-75bcb74e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p_ReviewDate xmlns="2544f7b8-f68e-4f6d-abc1-75bcb74e77b8" xsi:nil="true"/>
    <np_Obsolete xmlns="2544f7b8-f68e-4f6d-abc1-75bcb74e77b8">false</np_Obsolete>
    <np_Comments xmlns="2544f7b8-f68e-4f6d-abc1-75bcb74e77b8" xsi:nil="true"/>
    <i94c2962938541969a6cf1b3cf5a5dcf xmlns="2544f7b8-f68e-4f6d-abc1-75bcb74e77b8">
      <Terms xmlns="http://schemas.microsoft.com/office/infopath/2007/PartnerControls"/>
    </i94c2962938541969a6cf1b3cf5a5dcf>
    <TaxCatchAll xmlns="63e34047-ac42-4036-9033-e057f6ab76f1"/>
    <Comments xmlns="http://schemas.microsoft.com/sharepoint/v3" xsi:nil="true"/>
    <cccaf5dfa3fa4b1498f97a563ebdedcf xmlns="2544f7b8-f68e-4f6d-abc1-75bcb74e77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</TermName>
          <TermId xmlns="http://schemas.microsoft.com/office/infopath/2007/PartnerControls">54227a78-6c34-4ebf-92dd-58b2a63901ab</TermId>
        </TermInfo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0986090c-7fba-4d51-be51-cf583b69df00</TermId>
        </TermInfo>
      </Terms>
    </cccaf5dfa3fa4b1498f97a563ebdedcf>
    <TaxKeywordTaxHTField xmlns="2544f7b8-f68e-4f6d-abc1-75bcb74e77b8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0ED3C33A-2CCA-41D3-8E32-A28206658398}"/>
</file>

<file path=customXml/itemProps2.xml><?xml version="1.0" encoding="utf-8"?>
<ds:datastoreItem xmlns:ds="http://schemas.openxmlformats.org/officeDocument/2006/customXml" ds:itemID="{2FE29E42-13EA-4BD0-A83A-E920A18239B8}"/>
</file>

<file path=customXml/itemProps3.xml><?xml version="1.0" encoding="utf-8"?>
<ds:datastoreItem xmlns:ds="http://schemas.openxmlformats.org/officeDocument/2006/customXml" ds:itemID="{0B344EA5-E4BB-4602-8FB8-84E02AD310FE}"/>
</file>

<file path=customXml/itemProps4.xml><?xml version="1.0" encoding="utf-8"?>
<ds:datastoreItem xmlns:ds="http://schemas.openxmlformats.org/officeDocument/2006/customXml" ds:itemID="{0F8992FB-D70D-4881-ABA6-E1C9365FE2F2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123</Words>
  <Application>Microsoft Office PowerPoint</Application>
  <PresentationFormat>On-screen Show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Fairfield Express</vt:lpstr>
      <vt:lpstr>Fairfield Electorate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 Parliament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Fairfield Express</dc:title>
  <dc:creator>Helen Minnican</dc:creator>
  <cp:lastModifiedBy>Helen Minnican</cp:lastModifiedBy>
  <cp:revision>33</cp:revision>
  <dcterms:created xsi:type="dcterms:W3CDTF">2017-10-24T12:35:07Z</dcterms:created>
  <dcterms:modified xsi:type="dcterms:W3CDTF">2017-10-24T21:19:15Z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0x010100B4AB8C460F894C5AB7B771816AADFE9400A1FFE83F5E8E0A47A6183D1B84F24E59</vt:lpwstr>
  </property>
  <property fmtid="{D5CDD505-2E9C-101B-9397-08002B2CF9AE}" pid="3" name="TaxKeyword">
    <vt:lpwstr/>
  </property>
  <property fmtid="{D5CDD505-2E9C-101B-9397-08002B2CF9AE}" pid="4" name="np_GlobalDocType">
    <vt:lpwstr/>
  </property>
  <property fmtid="{D5CDD505-2E9C-101B-9397-08002B2CF9AE}" pid="5" name="np_House">
    <vt:lpwstr>3;#Legislative Assembly|54227a78-6c34-4ebf-92dd-58b2a63901ab;#4;#Legislative Council|0986090c-7fba-4d51-be51-cf583b69df00</vt:lpwstr>
  </property>
</Properties>
</file>